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832344" y="5461153"/>
            <a:ext cx="25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2C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0537" y="858555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3F6B0B-E057-4CE0-9D31-0A3D66C22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23" y="1977308"/>
            <a:ext cx="9144001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6CF8E-7FBD-4F24-B0AC-12695F2FE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02" y="2318369"/>
            <a:ext cx="4474202" cy="402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3C815D-EA60-4F05-86EB-49FD599E7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2314690"/>
            <a:ext cx="4150403" cy="42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85080" y="838854"/>
            <a:ext cx="687067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EEF577-F9DC-405B-B4D9-4438951FB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1" y="2566877"/>
            <a:ext cx="10621957" cy="30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65303" y="882447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AA8FC6-F22E-4145-B1BB-50973F9D1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2" y="2547792"/>
            <a:ext cx="10400495" cy="30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48144" y="755766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letter?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4DBFE4-9263-43D5-87BA-7808133DA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69" y="2231084"/>
            <a:ext cx="3079468" cy="41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32009" y="9795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269113-92FE-4583-9A8C-ABEC9B7F1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22" y="2121712"/>
            <a:ext cx="4359726" cy="45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369503" y="885694"/>
            <a:ext cx="580602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A50CE0-1542-4E15-AA77-0DD356ECD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9" y="2400086"/>
            <a:ext cx="10917394" cy="283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1" y="69409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1A9F9-98C9-4B2E-B829-624552F5C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29" y="1851957"/>
            <a:ext cx="8046341" cy="43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2ED0ED-0A60-44D5-8C1E-3F7A809B9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0" y="2587406"/>
            <a:ext cx="11252245" cy="17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2884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340813-93C0-429E-8ED6-2A27F18C3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3" y="2013086"/>
            <a:ext cx="10657670" cy="361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43429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B10675-E58A-408C-90C2-9EE081C893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2003528"/>
            <a:ext cx="4203468" cy="46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5737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807241-0556-4B86-A25F-E7C946E53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72" y="2065663"/>
            <a:ext cx="4295744" cy="478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43020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4      </a:t>
            </a:r>
          </a:p>
          <a:p>
            <a:r>
              <a:rPr lang="en-US" sz="2400" dirty="0"/>
              <a:t>9 times 4 and 6 times are 36, the bottom 2 cells. Same applies for top.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78363"/>
            <a:ext cx="9779357" cy="11280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32       </a:t>
            </a:r>
          </a:p>
          <a:p>
            <a:r>
              <a:rPr lang="en-US" sz="2400" dirty="0"/>
              <a:t>The difference in values of each cross pair in a square is the same</a:t>
            </a:r>
          </a:p>
          <a:p>
            <a:r>
              <a:rPr lang="en-US" sz="2400" dirty="0"/>
              <a:t>(14 - 9 = 15 - 10).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10358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6       </a:t>
            </a:r>
          </a:p>
          <a:p>
            <a:r>
              <a:rPr lang="en-US" sz="2400" dirty="0"/>
              <a:t>The different groups of cells should add up to 15, 20, 25 and </a:t>
            </a:r>
          </a:p>
          <a:p>
            <a:r>
              <a:rPr lang="en-US" sz="2400" dirty="0"/>
              <a:t>30.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11167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I      </a:t>
            </a:r>
          </a:p>
          <a:p>
            <a:r>
              <a:rPr lang="en-US" sz="2400" dirty="0"/>
              <a:t>The letter in the center is the sum of the other numbers in </a:t>
            </a:r>
          </a:p>
          <a:p>
            <a:r>
              <a:rPr lang="en-US" sz="2400" dirty="0"/>
              <a:t>each set divided by 10.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72763"/>
            <a:ext cx="9779357" cy="1156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3       </a:t>
            </a:r>
          </a:p>
          <a:p>
            <a:r>
              <a:rPr lang="en-US" sz="2400" dirty="0"/>
              <a:t>The sum of the 2 horizontally adjacent cells multiplied by 2 </a:t>
            </a:r>
          </a:p>
          <a:p>
            <a:r>
              <a:rPr lang="en-US" sz="2400" dirty="0"/>
              <a:t>forms the value the 3rd cell.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39841"/>
            <a:ext cx="9779357" cy="8455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5       </a:t>
            </a:r>
          </a:p>
          <a:p>
            <a:r>
              <a:rPr lang="en-US" sz="2400" dirty="0"/>
              <a:t>The sum of the opposite numbers in each square is equal.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5134"/>
            <a:ext cx="9779357" cy="10971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3       </a:t>
            </a:r>
          </a:p>
          <a:p>
            <a:r>
              <a:rPr lang="en-US" sz="2400" dirty="0"/>
              <a:t>Add 1 to each cell in the 1st cross to get the 2nd. Do the same to the</a:t>
            </a:r>
          </a:p>
          <a:p>
            <a:r>
              <a:rPr lang="en-US" sz="2400" dirty="0"/>
              <a:t>cells in the 2nd to get the 3rd cross.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5924"/>
            <a:ext cx="9779357" cy="9305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1</a:t>
            </a:r>
          </a:p>
          <a:p>
            <a:r>
              <a:rPr lang="en-US" sz="2400" dirty="0"/>
              <a:t>Fill  in and check all equations.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868073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3</a:t>
            </a:r>
          </a:p>
          <a:p>
            <a:r>
              <a:rPr lang="en-US" sz="2400" dirty="0"/>
              <a:t>13,15,17,19,21,23 sequence.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92209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6      </a:t>
            </a:r>
          </a:p>
          <a:p>
            <a:r>
              <a:rPr lang="en-US" sz="2400" dirty="0"/>
              <a:t>423 + 236 equals 659.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4722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C      </a:t>
            </a:r>
          </a:p>
          <a:p>
            <a:r>
              <a:rPr lang="en-US" sz="2400" dirty="0"/>
              <a:t>Shape pattern with hexagon, diamond and pentagon.</a:t>
            </a:r>
          </a:p>
          <a:p>
            <a:r>
              <a:rPr lang="en-US" sz="2400" dirty="0"/>
              <a:t>Pentagons follow a 9, 12 , 15 and 18 pattern.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6110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28</a:t>
            </a:r>
          </a:p>
          <a:p>
            <a:r>
              <a:rPr lang="en-US" sz="2400" dirty="0"/>
              <a:t>Each hexagon contains the 2nd to the 7th multiple of respectively</a:t>
            </a:r>
          </a:p>
          <a:p>
            <a:r>
              <a:rPr lang="en-US" sz="2400" dirty="0"/>
              <a:t>6, 5 and 4.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65284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K       </a:t>
            </a:r>
          </a:p>
          <a:p>
            <a:r>
              <a:rPr lang="en-US" sz="2400" dirty="0"/>
              <a:t>B times K, or 2 times 11 is 22.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6615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8       </a:t>
            </a:r>
          </a:p>
          <a:p>
            <a:r>
              <a:rPr lang="en-US" sz="2400" dirty="0"/>
              <a:t>The average of 8 and D, 8 and 4, is 6, or F.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6441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2</a:t>
            </a:r>
          </a:p>
          <a:p>
            <a:r>
              <a:rPr lang="en-US" sz="2400" dirty="0"/>
              <a:t>The legs in the first shape add up to 10, 11 in the 2nd and 12 in the 3rd.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167019"/>
            <a:ext cx="9779357" cy="7918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31       </a:t>
            </a:r>
          </a:p>
          <a:p>
            <a:r>
              <a:rPr lang="en-US" sz="2400" dirty="0"/>
              <a:t>The average of  the 4 corner numbers plus 1.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00703"/>
            <a:ext cx="9779357" cy="800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40</a:t>
            </a:r>
          </a:p>
          <a:p>
            <a:r>
              <a:rPr lang="en-US" sz="2400" dirty="0"/>
              <a:t>The sequence follows a  ×2 + 4 pattern.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573230"/>
            <a:ext cx="9779357" cy="9192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14</a:t>
            </a:r>
          </a:p>
          <a:p>
            <a:r>
              <a:rPr lang="en-US" sz="2400" dirty="0"/>
              <a:t>14 is the missing multiple of 2 in this sequence.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45603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A </a:t>
            </a:r>
          </a:p>
          <a:p>
            <a:r>
              <a:rPr lang="en-US" sz="2400" dirty="0"/>
              <a:t>Each next shape has +1 shaded dot in each row.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764252"/>
            <a:ext cx="9779357" cy="853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5      </a:t>
            </a:r>
          </a:p>
          <a:p>
            <a:r>
              <a:rPr lang="en-US" sz="2400" dirty="0"/>
              <a:t>The corner numbers are the sum of its 2 adjacent numbers.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3A132C-0C40-47C9-908A-00CB712DE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26" y="1849155"/>
            <a:ext cx="4956682" cy="48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DD4D00-ED7E-4AF1-9082-B1DC92832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98" y="2005962"/>
            <a:ext cx="4421539" cy="41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829A24-BC71-4675-9602-07E18147BE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2428377"/>
            <a:ext cx="10440473" cy="29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1751" y="904623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needed?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0045C5-6C0A-4110-840D-872B41CF2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" y="2372644"/>
            <a:ext cx="10775324" cy="28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7072" y="67074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3A250C-4A3D-42E9-9B63-A165D1B9B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4" y="2420686"/>
            <a:ext cx="10879132" cy="28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0649" y="1004045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0D157E-00F8-42FD-9FCE-2B122E3710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73" y="1935365"/>
            <a:ext cx="4829054" cy="45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198893" y="790071"/>
            <a:ext cx="790206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value of the shapes?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026799-A6F7-4842-9237-AECD7A372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02" y="2142149"/>
            <a:ext cx="4299528" cy="45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663</Words>
  <Application>Microsoft Office PowerPoint</Application>
  <PresentationFormat>Widescreen</PresentationFormat>
  <Paragraphs>124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46</cp:revision>
  <dcterms:created xsi:type="dcterms:W3CDTF">2019-10-03T12:52:01Z</dcterms:created>
  <dcterms:modified xsi:type="dcterms:W3CDTF">2019-11-01T02:24:54Z</dcterms:modified>
  <cp:contentStatus/>
</cp:coreProperties>
</file>