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0" r:id="rId4"/>
    <p:sldId id="281" r:id="rId5"/>
    <p:sldId id="282" r:id="rId6"/>
    <p:sldId id="283" r:id="rId7"/>
    <p:sldId id="308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303" r:id="rId20"/>
    <p:sldId id="296" r:id="rId21"/>
    <p:sldId id="297" r:id="rId22"/>
    <p:sldId id="279" r:id="rId23"/>
    <p:sldId id="304" r:id="rId24"/>
    <p:sldId id="305" r:id="rId25"/>
    <p:sldId id="306" r:id="rId26"/>
    <p:sldId id="30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itter" initials="EB" lastIdx="5" clrIdx="0">
    <p:extLst>
      <p:ext uri="{19B8F6BF-5375-455C-9EA6-DF929625EA0E}">
        <p15:presenceInfo xmlns:p15="http://schemas.microsoft.com/office/powerpoint/2012/main" userId="Erik Bit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2831F-490A-4C92-8FFE-1D600C2EA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607B1-DFBB-4215-8826-BC6E8B5831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2C9D2-C4D4-4F0F-BCC3-7865A13F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38861-825D-4620-8CBC-8A141010A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77A5C-7A20-44BF-9A37-C54AFF947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30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EE7-F395-4B4C-8EE8-6FE8D0F50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E49B27-BDE1-4CD3-BCAF-B62CFAC67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940B0-4D11-4C6D-A5F6-598EE47AE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0B1B0-E552-4AF1-B9ED-A3F36C53D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D3E15-6D05-4F65-89F6-EE38E848D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5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A89ED-59E9-4C3C-9F6D-3ED5326B7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AB043-A704-4B23-90B6-55660738D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8A136-2D38-4736-9D15-801B48600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96F6A-7284-43F9-98BA-6AAB6D248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2510F-4959-4DB0-8319-0775ED73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3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6003F-6CA1-4ECC-A54B-8A6315BE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CFF21-A7E7-4619-8221-F2E3A8AD4B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0BD61-B168-4A06-AFE9-CD9C1EE1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64B5A-EA77-40F0-8F17-D75B5B185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1C774-BC46-4699-8B33-5A49DD99C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5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D9D21-5A98-4726-A1DA-0D8CEDE3C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0E2729-7601-4A88-8BE1-AAA5D2F22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4663B-04F2-4C3B-BDF8-A35BED076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34279-6646-40BF-825D-34009EF2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7D918-9290-4B29-BE0E-E6D280DC3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56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3FC4A-1120-4BC0-BC8F-8A72E5A5E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80FE-94DB-41E3-9331-F2B1307A3B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14BF1-A39A-4B92-B367-3D4950B6D5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F792D-5D78-4954-AAA4-5D25CCD1D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627382-92F7-42EF-8737-90DBB9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2EF8-6535-48E1-81F9-C5A439620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1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3CE07-5948-4279-857E-F448DF844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749D03-C3DB-4218-AB1B-B69F68399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6635-D718-44B6-B0B7-B8AE554C4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77DB1-48A7-498F-B648-A05A43144D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1C7A9-99A3-405B-B7C5-244541DFBC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6386C5-0BEA-4EA0-9C35-1BB8F5A14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5869B9-110C-441C-A747-72AA106FE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47CE83-747B-4203-A5C8-044B0F567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1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E5D78-38A6-4124-87C8-B0472D431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9CB661-F284-425E-ACB2-D60A1A0AE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5E501-F6ED-47C1-BB87-BD8EAE196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1A5EF-A362-47EF-85BF-9DAB2517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8D4EFC-5B37-40B1-95C8-4290FFCFB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065EF-9643-4058-81E2-815E1B083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C17AB9-4F81-4CC2-8C7C-E68B150C2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517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9561-431A-4463-9405-007C62E4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A5DAA-2452-4D5E-9755-5B217BED2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A4CE0F-7858-47E1-990C-B9D887F3E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2502B-5803-42EB-B7C7-9831B053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B2861-083E-4DDB-8F05-C17D6322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685CB7-785D-4F85-BDD5-D9C7C5E1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CAF01-4161-41EE-89BB-9C01C3790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699E8B-0D2D-4996-9A75-10D66E1CDF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A723B-B5C9-4AB7-9469-4D5D0823A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64F4A-B278-4821-8ACE-A6A2C798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62D3FF-F1CA-40B8-8246-FFAEB269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B3F12-AC49-4DEB-8BB8-F0BF0929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9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28B15-4E1A-4098-BE1F-709CBA3C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5D6DEF-8160-412C-8A89-54777CDA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77F84-BB42-4738-9870-E73FDDE002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43D1F-4948-4E05-A5E9-45EE34DDDB5C}" type="datetimeFigureOut">
              <a:rPr lang="en-US" smtClean="0"/>
              <a:t>10/31/2019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906E86-8708-43B7-8C71-92692DFB3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4FDD5-F247-452B-9F56-2EBA55CFE1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9A50-1724-4066-8A52-9DE46A60E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6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3.jpg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4.jp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5.jp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6.jp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7.jpg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8.jp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9.jpg"/><Relationship Id="rId4" Type="http://schemas.openxmlformats.org/officeDocument/2006/relationships/image" Target="../media/image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0.jpg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1.jpg"/><Relationship Id="rId4" Type="http://schemas.openxmlformats.org/officeDocument/2006/relationships/image" Target="../media/image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2.jp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3.jpg"/><Relationship Id="rId4" Type="http://schemas.openxmlformats.org/officeDocument/2006/relationships/image" Target="../media/image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24.jp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6.jp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7.jpg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8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9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0.jp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1.jp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12.jp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44EFCEA-C348-4D0A-837B-E350992F8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1" y="0"/>
            <a:ext cx="11901717" cy="2553945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9AAD8C9-C685-4FE7-AB98-CD2906FF4B86}"/>
              </a:ext>
            </a:extLst>
          </p:cNvPr>
          <p:cNvSpPr txBox="1"/>
          <p:nvPr/>
        </p:nvSpPr>
        <p:spPr>
          <a:xfrm>
            <a:off x="4832344" y="5461153"/>
            <a:ext cx="252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2">
                    <a:lumMod val="25000"/>
                  </a:schemeClr>
                </a:solidFill>
              </a:rPr>
              <a:t>Level 2B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7A29BF-7CBD-4242-9433-E92DD481F473}"/>
              </a:ext>
            </a:extLst>
          </p:cNvPr>
          <p:cNvSpPr txBox="1"/>
          <p:nvPr/>
        </p:nvSpPr>
        <p:spPr>
          <a:xfrm>
            <a:off x="2966220" y="2553945"/>
            <a:ext cx="62595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2060"/>
                </a:solidFill>
              </a:rPr>
              <a:t>IQ puzzles and brain teasers</a:t>
            </a:r>
          </a:p>
        </p:txBody>
      </p:sp>
    </p:spTree>
    <p:extLst>
      <p:ext uri="{BB962C8B-B14F-4D97-AF65-F5344CB8AC3E}">
        <p14:creationId xmlns:p14="http://schemas.microsoft.com/office/powerpoint/2010/main" val="2465039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30537" y="858555"/>
            <a:ext cx="619609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69ACB0-4C2A-4B16-A05C-E4B95BD42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330" y="1760979"/>
            <a:ext cx="9364282" cy="411177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9AC91FE-5752-4B71-B06E-67E0CDE82F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9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0304" y="907679"/>
            <a:ext cx="5951392" cy="69159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3AF5BC3-9DB4-44C7-B457-EEDDFEBD9C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595" y="1784843"/>
            <a:ext cx="4645738" cy="490041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C63D598-B1AE-4DE1-8751-2140944C9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3408" y="795262"/>
            <a:ext cx="6865792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71934D-0B9B-442D-BE82-86D309BDA6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53" y="1871693"/>
            <a:ext cx="4967788" cy="4836017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A792789-BF48-4649-86E5-DD1B79E504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5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85080" y="783571"/>
            <a:ext cx="687067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DC64AC-B468-4DB6-AF62-9B8A20E9C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2472040"/>
            <a:ext cx="10477500" cy="242887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896FDED-4B65-4693-AF25-B6BD6690FC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219153" y="882447"/>
            <a:ext cx="77247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8B2502-4F25-4373-BF13-0DD2F354F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" y="2032203"/>
            <a:ext cx="10477500" cy="394335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32BF633-AB27-4A0A-9EBE-D09A9F5A39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91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48144" y="755766"/>
            <a:ext cx="73082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odd number out?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ACC431-C413-4399-99C6-A71CC0419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213" y="2108106"/>
            <a:ext cx="4421685" cy="4545541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A6C3E37B-FD28-4A67-8529-3616C623CC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94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32009" y="97951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50A457-8D65-4AEB-BDDE-F711DA12D1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4" y="2310148"/>
            <a:ext cx="4090376" cy="420495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5ABB3A4-BB5B-42AE-8377-7F5F8335F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61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332509" y="821044"/>
            <a:ext cx="580602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letter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F535C-C683-4488-B0D2-EDC742E0D9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53" y="2400086"/>
            <a:ext cx="10477500" cy="208597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6FDDCCD-655A-4F15-8C96-FDAD9C92E8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37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7231" y="694097"/>
            <a:ext cx="5937537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5C88D0-31F7-4094-82CC-6204F9522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302" y="1984768"/>
            <a:ext cx="8293244" cy="413920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0A653C8-8848-4AD2-A9F4-5FDA35C320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0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03027" y="1074063"/>
            <a:ext cx="6493793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6602AB-7A67-4098-9CE1-F910B28EB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2454401"/>
            <a:ext cx="10648950" cy="2286000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7859F59-91AA-4D6F-BE6A-E0776B5758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98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096313" y="697966"/>
            <a:ext cx="741314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option is correct?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0190A9-567D-47D9-AE1F-9AD2D722EA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18" y="1736894"/>
            <a:ext cx="10021882" cy="426385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DBC16C-032D-483B-A6C7-E058329D9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08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19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43429" y="887117"/>
            <a:ext cx="6670566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F62A7B-526A-4553-B1CB-D0B29A13F7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634" y="2111169"/>
            <a:ext cx="3147448" cy="423118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16A4889-0D65-40C7-8A2C-D1C46F2B7C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35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5737" y="887117"/>
            <a:ext cx="60483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EB5B47-6AB7-4FEE-9094-D5795B149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24" y="2002273"/>
            <a:ext cx="4387151" cy="4578439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A9AD18E-6BD6-4C7B-AE7A-B0D67270CE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 to 4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735747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 :    42      </a:t>
            </a:r>
          </a:p>
          <a:p>
            <a:r>
              <a:rPr lang="en-US" sz="2400" dirty="0"/>
              <a:t>The biggest number the 2 connecting digits can form is 42.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863817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3 :    8       </a:t>
            </a:r>
          </a:p>
          <a:p>
            <a:r>
              <a:rPr lang="en-US" sz="2400" dirty="0"/>
              <a:t>4 times 2 equals 8.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21719"/>
            <a:ext cx="9779357" cy="10358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 :    C       </a:t>
            </a:r>
          </a:p>
          <a:p>
            <a:r>
              <a:rPr lang="en-US" sz="2400" dirty="0"/>
              <a:t>The sum of the shaded parts of the 1st and 3rd square form the </a:t>
            </a:r>
          </a:p>
          <a:p>
            <a:r>
              <a:rPr lang="en-US" sz="2400" dirty="0"/>
              <a:t>middle square 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91887"/>
            <a:ext cx="9779357" cy="8498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4 :    2      </a:t>
            </a:r>
          </a:p>
          <a:p>
            <a:r>
              <a:rPr lang="en-US" sz="2400" dirty="0"/>
              <a:t>Divide the lower 3 cells in each diamond by 2 to get the top cell.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5 to 8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07488"/>
            <a:ext cx="9779357" cy="93096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6 :    6       </a:t>
            </a:r>
          </a:p>
          <a:p>
            <a:r>
              <a:rPr lang="en-US" sz="2400" dirty="0"/>
              <a:t>The center number is the sum of the 3 numbers divided by 2.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694404"/>
            <a:ext cx="9779357" cy="84556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7 :    8       </a:t>
            </a:r>
          </a:p>
          <a:p>
            <a:r>
              <a:rPr lang="en-US" sz="2400" dirty="0"/>
              <a:t>Each row in the pyramid add up to 15.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165134"/>
            <a:ext cx="9779357" cy="88640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5 :    8       </a:t>
            </a:r>
          </a:p>
          <a:p>
            <a:r>
              <a:rPr lang="en-US" sz="2400" dirty="0"/>
              <a:t>8 is needed to make the equation correct.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895924"/>
            <a:ext cx="9779357" cy="9305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8 :    N</a:t>
            </a:r>
          </a:p>
          <a:p>
            <a:r>
              <a:rPr lang="en-US" sz="2400" dirty="0"/>
              <a:t>Each column follows a +3 letter value pattern.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3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9 to 12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868073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10 :     9</a:t>
            </a:r>
          </a:p>
          <a:p>
            <a:r>
              <a:rPr lang="en-US" sz="2400" dirty="0"/>
              <a:t>All opposite pairs add up to 19.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922092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11 :     6      </a:t>
            </a:r>
          </a:p>
          <a:p>
            <a:r>
              <a:rPr lang="en-US" sz="2400" dirty="0"/>
              <a:t>Each row adds up to 12.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444722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  9 :     B      </a:t>
            </a:r>
          </a:p>
          <a:p>
            <a:r>
              <a:rPr lang="en-US" sz="2400" dirty="0"/>
              <a:t>The symbols move 1 place each next square and the shapes change </a:t>
            </a:r>
          </a:p>
          <a:p>
            <a:r>
              <a:rPr lang="en-US" sz="2400" dirty="0"/>
              <a:t>from shaded to non shaded.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976110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12 :     P</a:t>
            </a:r>
          </a:p>
          <a:p>
            <a:r>
              <a:rPr lang="en-US" sz="2400" dirty="0"/>
              <a:t>D times 4 makes 16, or P.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7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13 to 16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688394"/>
            <a:ext cx="97793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14 :    36       </a:t>
            </a:r>
          </a:p>
          <a:p>
            <a:r>
              <a:rPr lang="en-US" sz="2400" dirty="0"/>
              <a:t>36 is the only number with an odd digit in it.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743040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15 :    7       </a:t>
            </a:r>
          </a:p>
          <a:p>
            <a:r>
              <a:rPr lang="en-US" sz="2400" dirty="0"/>
              <a:t>In each row the left and right number multiply to the 2 in the</a:t>
            </a:r>
          </a:p>
          <a:p>
            <a:r>
              <a:rPr lang="en-US" sz="2400" dirty="0"/>
              <a:t>middle.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264416"/>
            <a:ext cx="9779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puzzle 13 :    B</a:t>
            </a:r>
          </a:p>
          <a:p>
            <a:r>
              <a:rPr lang="en-US" sz="2400" dirty="0"/>
              <a:t>The difference between the dice in the top row  and those in the</a:t>
            </a:r>
          </a:p>
          <a:p>
            <a:r>
              <a:rPr lang="en-US" sz="2400" dirty="0"/>
              <a:t>bottom row is 2.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5167019"/>
            <a:ext cx="9779357" cy="79183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16 :    H       </a:t>
            </a:r>
          </a:p>
          <a:p>
            <a:r>
              <a:rPr lang="en-US" sz="2400" dirty="0"/>
              <a:t>The sequence follows a +2 and minus 1 letter value pattern. 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9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9B90A4-1B12-4984-90D2-E9D8C3CB08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42736" y="6489223"/>
            <a:ext cx="4465733" cy="444301"/>
          </a:xfrm>
        </p:spPr>
        <p:txBody>
          <a:bodyPr>
            <a:normAutofit/>
          </a:bodyPr>
          <a:lstStyle/>
          <a:p>
            <a:r>
              <a:rPr lang="en-US" sz="1600" b="1" dirty="0"/>
              <a:t>Copyright: www.mathinenglish.com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773178" y="6413698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2CC1C-849A-4914-9690-FC5D60A8E391}"/>
              </a:ext>
            </a:extLst>
          </p:cNvPr>
          <p:cNvSpPr/>
          <p:nvPr/>
        </p:nvSpPr>
        <p:spPr>
          <a:xfrm>
            <a:off x="515155" y="1031503"/>
            <a:ext cx="11127346" cy="52791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bg2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202028" y="30499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Answers to puzzles 17 to 20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17E6F98-27F9-4E30-85F7-3D1D6B252540}"/>
              </a:ext>
            </a:extLst>
          </p:cNvPr>
          <p:cNvSpPr/>
          <p:nvPr/>
        </p:nvSpPr>
        <p:spPr>
          <a:xfrm>
            <a:off x="1202028" y="2420426"/>
            <a:ext cx="9779357" cy="80077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18 :   80</a:t>
            </a:r>
          </a:p>
          <a:p>
            <a:r>
              <a:rPr lang="en-US" sz="2400" dirty="0"/>
              <a:t>The sequence follows a divide by 2, times 4 pattern.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FB931B6-F0B3-4000-A0BF-F385C2145434}"/>
              </a:ext>
            </a:extLst>
          </p:cNvPr>
          <p:cNvSpPr/>
          <p:nvPr/>
        </p:nvSpPr>
        <p:spPr>
          <a:xfrm>
            <a:off x="1202028" y="3412676"/>
            <a:ext cx="9779357" cy="116009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19 :    40</a:t>
            </a:r>
          </a:p>
          <a:p>
            <a:r>
              <a:rPr lang="en-US" sz="2400" dirty="0"/>
              <a:t>In each row multiply the number on the left with the one on the</a:t>
            </a:r>
          </a:p>
          <a:p>
            <a:r>
              <a:rPr lang="en-US" sz="2400" dirty="0"/>
              <a:t>right and then divide by 2.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AD31ED-5DE0-486F-B44B-405873C47CB3}"/>
              </a:ext>
            </a:extLst>
          </p:cNvPr>
          <p:cNvSpPr/>
          <p:nvPr/>
        </p:nvSpPr>
        <p:spPr>
          <a:xfrm>
            <a:off x="1202028" y="1345603"/>
            <a:ext cx="9779357" cy="8833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17 :   B </a:t>
            </a:r>
          </a:p>
          <a:p>
            <a:r>
              <a:rPr lang="en-US" sz="2400" dirty="0"/>
              <a:t>The numbers and letters in each circle add up to 20.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D98BE8-A1AE-442F-815A-6B414A7FF02E}"/>
              </a:ext>
            </a:extLst>
          </p:cNvPr>
          <p:cNvSpPr/>
          <p:nvPr/>
        </p:nvSpPr>
        <p:spPr>
          <a:xfrm>
            <a:off x="1202028" y="4764251"/>
            <a:ext cx="9779357" cy="107752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400" b="1" dirty="0"/>
              <a:t>puzzle 20 :    5      </a:t>
            </a:r>
          </a:p>
          <a:p>
            <a:r>
              <a:rPr lang="en-US" sz="2400" dirty="0"/>
              <a:t>Add the 2 numbers in each part and add 1 to the sum to get the </a:t>
            </a:r>
          </a:p>
          <a:p>
            <a:r>
              <a:rPr lang="en-US" sz="2400" dirty="0"/>
              <a:t>letter value.</a:t>
            </a:r>
          </a:p>
        </p:txBody>
      </p:sp>
      <p:pic>
        <p:nvPicPr>
          <p:cNvPr id="8" name="Picture 7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6F6CF36B-E6E7-4978-9DB5-74A2BEC61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414" y="5841776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330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2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31349" y="812131"/>
            <a:ext cx="8943974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667CE6-1438-4F4A-820D-9F8E04D8E9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182" y="1892639"/>
            <a:ext cx="5204663" cy="463716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25C6ECF-94B6-4818-849F-4A31B63F88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6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721060" y="659965"/>
            <a:ext cx="6857728" cy="8738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is the missing number?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E14DD8-D6F5-4274-973E-7657E404A4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94" y="1824497"/>
            <a:ext cx="4121675" cy="4540313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756712-702D-49FC-BAA8-C3C0CFFC13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73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4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25966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What number is needed here?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AD226B-D137-426A-B0C6-B0223A57FE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770" y="2450155"/>
            <a:ext cx="9441556" cy="296121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8DB2ADA-8A5C-4D3F-BD81-72FDB1F880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0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5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841751" y="904623"/>
            <a:ext cx="6868920" cy="7302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needed?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BB2ED2-FDA1-4645-ABA2-AF4777924C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" y="2288213"/>
            <a:ext cx="10477500" cy="328612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F155FC-766D-431E-987B-655BFF404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25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6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2977072" y="670745"/>
            <a:ext cx="6237856" cy="10231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B4E723-B083-4A6D-AFD2-5CD8B8795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13" y="2222611"/>
            <a:ext cx="10477500" cy="3571875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54E6BDD-D2EA-4BD4-8A24-85B8489C7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0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3121975" y="990561"/>
            <a:ext cx="7224053" cy="5812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Which number is missing?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EBD00D-EF55-4753-9053-C00B181CF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282" y="1904356"/>
            <a:ext cx="4343450" cy="4549374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2CCF4FE-7D65-48FD-948C-3A66796668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70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5D184036-968B-406E-91C5-1B8DDFC9715A}"/>
              </a:ext>
            </a:extLst>
          </p:cNvPr>
          <p:cNvSpPr txBox="1">
            <a:spLocks/>
          </p:cNvSpPr>
          <p:nvPr/>
        </p:nvSpPr>
        <p:spPr>
          <a:xfrm>
            <a:off x="10346028" y="345770"/>
            <a:ext cx="1418822" cy="4443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Level 2B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BC6A4E-296F-497D-B261-2774459030D5}"/>
              </a:ext>
            </a:extLst>
          </p:cNvPr>
          <p:cNvSpPr/>
          <p:nvPr/>
        </p:nvSpPr>
        <p:spPr>
          <a:xfrm>
            <a:off x="532327" y="248726"/>
            <a:ext cx="11127346" cy="581267"/>
          </a:xfrm>
          <a:prstGeom prst="rect">
            <a:avLst/>
          </a:prstGeom>
          <a:solidFill>
            <a:schemeClr val="accent5">
              <a:lumMod val="20000"/>
              <a:lumOff val="80000"/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939BB42-65EC-4684-A609-FF3E66509F08}"/>
              </a:ext>
            </a:extLst>
          </p:cNvPr>
          <p:cNvSpPr txBox="1">
            <a:spLocks/>
          </p:cNvSpPr>
          <p:nvPr/>
        </p:nvSpPr>
        <p:spPr>
          <a:xfrm>
            <a:off x="1312868" y="277288"/>
            <a:ext cx="9144000" cy="5812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/>
              <a:t>IQ Puzzle 8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98E493-653D-4D3C-8DCA-3A9904CDE385}"/>
              </a:ext>
            </a:extLst>
          </p:cNvPr>
          <p:cNvSpPr txBox="1">
            <a:spLocks/>
          </p:cNvSpPr>
          <p:nvPr/>
        </p:nvSpPr>
        <p:spPr>
          <a:xfrm>
            <a:off x="1988913" y="887115"/>
            <a:ext cx="9144000" cy="8738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Which letter completes the pattern?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3153C5A2-4C1F-47B0-8C22-24780150354D}"/>
              </a:ext>
            </a:extLst>
          </p:cNvPr>
          <p:cNvSpPr txBox="1">
            <a:spLocks/>
          </p:cNvSpPr>
          <p:nvPr/>
        </p:nvSpPr>
        <p:spPr>
          <a:xfrm>
            <a:off x="5601283" y="4457914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572D2CB3-FF22-442E-A98B-651878C6D01F}"/>
              </a:ext>
            </a:extLst>
          </p:cNvPr>
          <p:cNvSpPr txBox="1">
            <a:spLocks/>
          </p:cNvSpPr>
          <p:nvPr/>
        </p:nvSpPr>
        <p:spPr>
          <a:xfrm>
            <a:off x="3219153" y="4485356"/>
            <a:ext cx="548641" cy="8008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  <p:pic>
        <p:nvPicPr>
          <p:cNvPr id="32" name="Picture 31">
            <a:hlinkClick r:id="rId2" action="ppaction://hlinksldjump"/>
            <a:extLst>
              <a:ext uri="{FF2B5EF4-FFF2-40B4-BE49-F238E27FC236}">
                <a16:creationId xmlns:a16="http://schemas.microsoft.com/office/drawing/2014/main" id="{E02F7591-D8F1-4D00-B4E8-A8DEA2BFED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5" y="6364810"/>
            <a:ext cx="1019175" cy="342900"/>
          </a:xfrm>
          <a:prstGeom prst="rect">
            <a:avLst/>
          </a:prstGeom>
        </p:spPr>
      </p:pic>
      <p:pic>
        <p:nvPicPr>
          <p:cNvPr id="34" name="Picture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7CAAE28-9490-45AF-B57C-6EBD24B762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326" y="6342354"/>
            <a:ext cx="1019175" cy="34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4D8E55-5DFE-4692-B794-BDA9664A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871" y="1858812"/>
            <a:ext cx="4864258" cy="4668592"/>
          </a:xfrm>
          <a:prstGeom prst="rect">
            <a:avLst/>
          </a:prstGeom>
        </p:spPr>
      </p:pic>
      <p:pic>
        <p:nvPicPr>
          <p:cNvPr id="12" name="Picture 1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961AD5E-DADB-4B59-8202-C0D29F656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527" y="6342354"/>
            <a:ext cx="101917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5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626</Words>
  <Application>Microsoft Office PowerPoint</Application>
  <PresentationFormat>Widescreen</PresentationFormat>
  <Paragraphs>123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Bitter</dc:creator>
  <cp:lastModifiedBy>Erik Bitter</cp:lastModifiedBy>
  <cp:revision>42</cp:revision>
  <dcterms:created xsi:type="dcterms:W3CDTF">2019-10-03T12:52:01Z</dcterms:created>
  <dcterms:modified xsi:type="dcterms:W3CDTF">2019-10-31T11:50:20Z</dcterms:modified>
  <cp:contentStatus/>
</cp:coreProperties>
</file>