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4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2A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1797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time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CAEDA-4FC0-4710-B5CB-6D7B403A3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2" y="2266144"/>
            <a:ext cx="10105623" cy="31580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9F237C-2CD8-49A7-9DB5-4DC6C27A0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14E30-FE1E-46AA-96CC-9687CE5B9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29" y="1789356"/>
            <a:ext cx="4534621" cy="473298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037C18-2440-4A80-B532-AC8F03313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0D14B4-AF0F-45E9-9D2B-855FD9A85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53" y="1844198"/>
            <a:ext cx="3973986" cy="467090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33C854-8FED-4EA9-B46B-DE6057EA8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6383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0C117-A1FD-4307-8D74-5BA2EEDC5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8" y="2314472"/>
            <a:ext cx="10195775" cy="273101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B81BEDE-BA87-4ADF-A436-819672C55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697966"/>
            <a:ext cx="625832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A8BAD-769A-4A65-BE74-4D07EB8D6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0" y="1851514"/>
            <a:ext cx="9848045" cy="430852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1CFA62-C45E-40C9-8044-ACBADBAE2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47492" y="743102"/>
            <a:ext cx="6805601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673C5-7FF2-4F98-870D-C768865A7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3" y="1863506"/>
            <a:ext cx="5128440" cy="484420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67C802-B474-4B8F-8328-2DC642A01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16099" y="731618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135DF-5A0D-47E4-9CF6-DBB107F53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66" y="1909520"/>
            <a:ext cx="2541874" cy="479819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A3D521-7E6D-4966-B21D-F1024B3F25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92988" y="790071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EFCF0-2A31-418A-B73E-A8F5068C2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4" y="2227657"/>
            <a:ext cx="10879132" cy="279263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E8D80C-D232-4655-94DB-CF679AD17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2" y="899554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/>
              <a:t>Which letter </a:t>
            </a:r>
            <a:r>
              <a:rPr lang="en-US" sz="4400" dirty="0"/>
              <a:t>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33EA3-FB6E-4A06-BA76-20E3C6C4C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" y="2120788"/>
            <a:ext cx="10477500" cy="328612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BFED43-0A94-4753-A032-DB449DBAF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F13D4-511D-467D-A0F3-718F8A33E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7" y="2539753"/>
            <a:ext cx="10477500" cy="288607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3DF09C-6FD3-4A05-9416-3544C8AEE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81158" y="104824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17E237-EEB6-42FC-AFB8-D77C5468F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2" y="2440116"/>
            <a:ext cx="10350321" cy="281861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643AB3-D42E-4DEF-A630-F78BC2414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4641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717AC-F5CF-4EA8-B978-3BBA31412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75" y="1911114"/>
            <a:ext cx="3492760" cy="46557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79C050-64C2-4762-A0FD-C6BEA0F88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29428" y="725408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376E6-7A14-4C5D-9FA4-2A27FDB69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77" y="1761575"/>
            <a:ext cx="5166581" cy="460323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94F578-A6EA-4BCD-ACAF-6E3242FD8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6479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18      </a:t>
            </a:r>
          </a:p>
          <a:p>
            <a:r>
              <a:rPr lang="en-US" sz="2400" dirty="0"/>
              <a:t>Multiply the 1 digit number by 2 to get the opposite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21903"/>
            <a:ext cx="9779357" cy="1062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6       </a:t>
            </a:r>
          </a:p>
          <a:p>
            <a:r>
              <a:rPr lang="en-US" sz="2400" dirty="0"/>
              <a:t>In each row add up the right and left hexagon and then subtract 1 </a:t>
            </a:r>
          </a:p>
          <a:p>
            <a:r>
              <a:rPr lang="en-US" sz="2400" dirty="0"/>
              <a:t>to get the middle one.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4       </a:t>
            </a:r>
          </a:p>
          <a:p>
            <a:r>
              <a:rPr lang="en-US" sz="2400" dirty="0"/>
              <a:t>The cell in </a:t>
            </a:r>
            <a:r>
              <a:rPr lang="en-US" sz="2400" dirty="0" err="1"/>
              <a:t>te</a:t>
            </a:r>
            <a:r>
              <a:rPr lang="en-US" sz="2400" dirty="0"/>
              <a:t> right bottom in each circle is the average of the other</a:t>
            </a:r>
          </a:p>
          <a:p>
            <a:r>
              <a:rPr lang="en-US" sz="2400" dirty="0"/>
              <a:t>3 cells in the circle.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062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4      </a:t>
            </a:r>
          </a:p>
          <a:p>
            <a:r>
              <a:rPr lang="en-US" sz="2400" dirty="0"/>
              <a:t>The sum of the numbers in the 1</a:t>
            </a:r>
            <a:r>
              <a:rPr lang="en-US" sz="2400" baseline="30000" dirty="0"/>
              <a:t>st</a:t>
            </a:r>
            <a:r>
              <a:rPr lang="en-US" sz="2400" dirty="0"/>
              <a:t> diamond is 10, the 2nd 11, 3rd 12,</a:t>
            </a:r>
          </a:p>
          <a:p>
            <a:r>
              <a:rPr lang="en-US" sz="2400" dirty="0"/>
              <a:t>and 4th diamond 13.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8034"/>
            <a:ext cx="9779357" cy="11134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45       </a:t>
            </a:r>
          </a:p>
          <a:p>
            <a:r>
              <a:rPr lang="en-US" sz="2400" dirty="0"/>
              <a:t>The 1st and 2nd cell add up to the 3rd, the 2nd and 3rd to the 4th,</a:t>
            </a:r>
          </a:p>
          <a:p>
            <a:r>
              <a:rPr lang="en-US" sz="2400" dirty="0"/>
              <a:t>4th and 5th to the 6th and so 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3093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Q       </a:t>
            </a:r>
          </a:p>
          <a:p>
            <a:r>
              <a:rPr lang="en-US" sz="2400" dirty="0"/>
              <a:t>Increasing pattern of +3 in letter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11134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A       </a:t>
            </a:r>
          </a:p>
          <a:p>
            <a:r>
              <a:rPr lang="en-US" sz="2400" dirty="0"/>
              <a:t>The 3rd square in each row shows the dots that are not shaded </a:t>
            </a:r>
          </a:p>
          <a:p>
            <a:r>
              <a:rPr lang="en-US" sz="2400" dirty="0"/>
              <a:t>in the first 2 squares together.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2</a:t>
            </a:r>
          </a:p>
          <a:p>
            <a:r>
              <a:rPr lang="en-US" sz="2400" dirty="0"/>
              <a:t>The first 3 numbers in each column add up to the 4th number.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4</a:t>
            </a:r>
          </a:p>
          <a:p>
            <a:r>
              <a:rPr lang="en-US" sz="2400" dirty="0"/>
              <a:t>Each number pair multiplies to 36.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7      </a:t>
            </a:r>
          </a:p>
          <a:p>
            <a:r>
              <a:rPr lang="en-US" sz="2400" dirty="0"/>
              <a:t>Each row of numbers adds up to 14.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2:43      </a:t>
            </a:r>
          </a:p>
          <a:p>
            <a:r>
              <a:rPr lang="en-US" sz="2400" dirty="0"/>
              <a:t>Each watch shows a time that is 16 minutes later than the one </a:t>
            </a:r>
          </a:p>
          <a:p>
            <a:r>
              <a:rPr lang="en-US" sz="2400" dirty="0"/>
              <a:t>before.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3</a:t>
            </a:r>
          </a:p>
          <a:p>
            <a:r>
              <a:rPr lang="en-US" sz="2400" dirty="0"/>
              <a:t>The sum of the 3 numbers at the vertexes divided by 2.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8839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</a:t>
            </a:r>
            <a:r>
              <a:rPr lang="en-US" sz="2400" b="1"/>
              <a:t>:    6       </a:t>
            </a:r>
            <a:endParaRPr lang="en-US" sz="2400" b="1" dirty="0"/>
          </a:p>
          <a:p>
            <a:r>
              <a:rPr lang="en-US" sz="2400" dirty="0"/>
              <a:t>Subtract the 2nd row from the 1st row to get the 3rd row.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4304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H       </a:t>
            </a:r>
          </a:p>
          <a:p>
            <a:r>
              <a:rPr lang="en-US" sz="2400" dirty="0"/>
              <a:t>The number is 1 more than the value of the letter number in </a:t>
            </a:r>
          </a:p>
          <a:p>
            <a:r>
              <a:rPr lang="en-US" sz="2400" dirty="0"/>
              <a:t>each row.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C</a:t>
            </a:r>
          </a:p>
          <a:p>
            <a:r>
              <a:rPr lang="en-US" sz="2400" dirty="0"/>
              <a:t>Each row contains a circle, diamond and triangle, filled with the same solid shape.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10       </a:t>
            </a:r>
          </a:p>
          <a:p>
            <a:r>
              <a:rPr lang="en-US" sz="2400" dirty="0"/>
              <a:t>The cells in the squares are following a + 2 pattern.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20426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15</a:t>
            </a:r>
          </a:p>
          <a:p>
            <a:r>
              <a:rPr lang="en-US" sz="2400" dirty="0"/>
              <a:t>The sum of the vertical pairs in the 3rd oval is 24.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412676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8</a:t>
            </a:r>
          </a:p>
          <a:p>
            <a:r>
              <a:rPr lang="en-US" sz="2400" dirty="0"/>
              <a:t>The 1 digit numbers in each column multiply to the number in </a:t>
            </a:r>
          </a:p>
          <a:p>
            <a:r>
              <a:rPr lang="en-US" sz="2400" dirty="0"/>
              <a:t>the circle.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F </a:t>
            </a:r>
          </a:p>
          <a:p>
            <a:r>
              <a:rPr lang="en-US" sz="2400" dirty="0"/>
              <a:t>The numbers around the star are multiples of 6 (=F).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876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4       </a:t>
            </a:r>
          </a:p>
          <a:p>
            <a:r>
              <a:rPr lang="en-US" sz="2400" dirty="0"/>
              <a:t>The average of the opposite number pairs is 6.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6E6EB-B3AD-4FCF-9069-2BF696B04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48" y="1877936"/>
            <a:ext cx="3478845" cy="463716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256112-A074-4CA8-9179-25816CAF1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B3022-897F-46B7-B356-1E81ED3F7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97" y="1876704"/>
            <a:ext cx="4824606" cy="478450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543763-901D-4D74-A59D-B6678EB21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952FC8-CAA4-4FC2-A749-BDB53C850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2260874"/>
            <a:ext cx="10414715" cy="283615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67FACA-F4AB-4830-AB13-8A1FA9872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83418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61CCB-096E-412A-8BCD-CA483C6FD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645906"/>
            <a:ext cx="10066986" cy="435936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1F99D4-2ADD-4BCB-99A4-2AF3F6C3F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96390" y="858555"/>
            <a:ext cx="619922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1FCB1-146E-4416-A500-EE154BC55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7" y="2575160"/>
            <a:ext cx="10749566" cy="201554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482F56-DEF7-4523-BA8A-CC0E003FF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978288"/>
            <a:ext cx="597051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9D05C7-B99E-4C7C-B847-A9F5D885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75" y="1881292"/>
            <a:ext cx="4672649" cy="463380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9DC9954-29B6-472B-AB4A-1FC0A2B7A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524000" y="89955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3F0A6-5A57-4AE4-B20B-76A6D631F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49" y="1919936"/>
            <a:ext cx="3638356" cy="493806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3F412C-0742-44FD-8FB9-CD3A86113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670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42</cp:revision>
  <dcterms:created xsi:type="dcterms:W3CDTF">2019-10-03T12:52:01Z</dcterms:created>
  <dcterms:modified xsi:type="dcterms:W3CDTF">2019-10-10T15:26:11Z</dcterms:modified>
  <cp:contentStatus/>
</cp:coreProperties>
</file>