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4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jp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6.jp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7.jp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8.jp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9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0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1.jp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2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523251" y="5396759"/>
            <a:ext cx="2753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1D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51875" y="887117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BD444-088D-4D3B-8648-87337F235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2270867"/>
            <a:ext cx="9641983" cy="32541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2BB6FE-226D-495B-8F5A-9435CA171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BEC7E-FD25-44E9-AE05-304E267933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4" y="2131586"/>
            <a:ext cx="10879132" cy="303425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814BF4-D0E9-4EA9-BA45-79A6341B0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615D6A-098C-46F5-8FFF-34616289F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55" y="1746519"/>
            <a:ext cx="4862010" cy="488753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9BD7712-58E7-4712-8EFD-2C796C74C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6383" y="7900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228C83-E7A3-4D05-89E1-24807C79C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9" y="1894106"/>
            <a:ext cx="4678761" cy="496389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54EAF6D-E31F-42EB-B0DC-36FE88AA8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98552" y="998054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7768BD-0060-4B52-B361-973B530A9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3" y="2464191"/>
            <a:ext cx="11032901" cy="307714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C453FF1-20BE-4AA7-87A0-E60892648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647492" y="743102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correct option?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3F6E9-7A60-44D8-ACD3-430A848E4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3" y="1593715"/>
            <a:ext cx="10657670" cy="452118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2E06F4-B8CF-489D-B599-0B3712983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629D09-97F5-45D7-A480-7AFB1C98D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3" y="1974341"/>
            <a:ext cx="4603136" cy="488365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C61A0E-E09D-4E5D-9395-7C85C0A7B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92988" y="790071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AD5A3B-28CE-4941-A1C0-F072D29D2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93" y="1820178"/>
            <a:ext cx="6786150" cy="488753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B2766D5-57C4-4A03-85DC-69DDFD28D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2" y="899554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D5FC83-B66B-4B22-84C8-135B8946E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4" y="2110625"/>
            <a:ext cx="10260169" cy="343876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137B48-EFFE-4E54-BC34-CD79BE7C7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060C6C-97D0-466F-920A-B322F7F1E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2" y="2398891"/>
            <a:ext cx="9899561" cy="301627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79285CB-45F2-409E-8870-9462FB526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B7BC4-A412-4FD2-A673-C4C52B443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4" y="1924024"/>
            <a:ext cx="10376079" cy="393966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6D50F8A-C121-495B-BA4F-E2F7EF6AC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14641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numbers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32937C-9124-444B-9E76-C48BB1192E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83" y="1957589"/>
            <a:ext cx="4618925" cy="490041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E65CF26-9DF1-402A-AE23-F483A7173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5E6C4-D5BE-49DB-A796-FC60397CB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83" y="1839452"/>
            <a:ext cx="4730276" cy="5018548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AE1A578-CED7-488F-9C24-45AE732D9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02804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73      </a:t>
            </a:r>
          </a:p>
          <a:p>
            <a:r>
              <a:rPr lang="en-US" sz="2400" dirty="0"/>
              <a:t>The left and right numbers form the 2 digits of 73.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83889"/>
            <a:ext cx="9779357" cy="8768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K       </a:t>
            </a:r>
          </a:p>
          <a:p>
            <a:r>
              <a:rPr lang="en-US" sz="2400" dirty="0"/>
              <a:t>Add a 1 to the numbers to get the letter value in the rows.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A       </a:t>
            </a:r>
          </a:p>
          <a:p>
            <a:r>
              <a:rPr lang="en-US" sz="2400" dirty="0"/>
              <a:t>Each top-down dice pair adds up to 7.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8768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8      </a:t>
            </a:r>
          </a:p>
          <a:p>
            <a:r>
              <a:rPr lang="en-US" sz="2400" dirty="0"/>
              <a:t>8 is a multiple of 4. The circles follow the multiples of 2, 3 and 4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04584"/>
            <a:ext cx="9779357" cy="8331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E       </a:t>
            </a:r>
          </a:p>
          <a:p>
            <a:r>
              <a:rPr lang="en-US" sz="2400" dirty="0"/>
              <a:t>B and E add up to 7.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44034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2       </a:t>
            </a:r>
          </a:p>
          <a:p>
            <a:r>
              <a:rPr lang="en-US" sz="2400" dirty="0"/>
              <a:t>The cells of each side of the triangle add up to 20.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331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C       </a:t>
            </a:r>
          </a:p>
          <a:p>
            <a:r>
              <a:rPr lang="en-US" sz="2400" dirty="0"/>
              <a:t>The symbols moves 1 cell to the right in the next square.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3"/>
            <a:ext cx="9779357" cy="12114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2</a:t>
            </a:r>
          </a:p>
          <a:p>
            <a:r>
              <a:rPr lang="en-US" sz="2400" dirty="0"/>
              <a:t>The sum of the horizontal cells in each diamond is equal to the product </a:t>
            </a:r>
          </a:p>
          <a:p>
            <a:r>
              <a:rPr lang="en-US" sz="2400" dirty="0"/>
              <a:t>of the top and bottom numbers.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68073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22</a:t>
            </a:r>
          </a:p>
          <a:p>
            <a:r>
              <a:rPr lang="en-US" sz="2400" dirty="0"/>
              <a:t>22 completes the 18 to 22 range.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2209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6      </a:t>
            </a:r>
          </a:p>
          <a:p>
            <a:r>
              <a:rPr lang="en-US" sz="2400" dirty="0"/>
              <a:t>The average of 5 and 7 is 6.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20      </a:t>
            </a:r>
          </a:p>
          <a:p>
            <a:r>
              <a:rPr lang="en-US" sz="2400" dirty="0"/>
              <a:t>The sum of the 3 outer numbers is 34, and divided by 2, will give </a:t>
            </a:r>
          </a:p>
          <a:p>
            <a:r>
              <a:rPr lang="en-US" sz="2400" dirty="0"/>
              <a:t>the value of the core number 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1</a:t>
            </a:r>
          </a:p>
          <a:p>
            <a:r>
              <a:rPr lang="en-US" sz="2400" dirty="0"/>
              <a:t>1 and 4 add up to 5, the value of the letter number 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565284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C       </a:t>
            </a:r>
          </a:p>
          <a:p>
            <a:r>
              <a:rPr lang="en-US" sz="2400" dirty="0"/>
              <a:t>The 3rd square is formed by subtracting the shaded dots of the</a:t>
            </a:r>
          </a:p>
          <a:p>
            <a:r>
              <a:rPr lang="en-US" sz="2400" dirty="0"/>
              <a:t>2nd square from the 1st.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615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3       </a:t>
            </a:r>
          </a:p>
          <a:p>
            <a:r>
              <a:rPr lang="en-US" sz="2400" dirty="0"/>
              <a:t>3 and the opposite 4 make 7. Multiply by 2 to give the middle</a:t>
            </a:r>
          </a:p>
          <a:p>
            <a:r>
              <a:rPr lang="en-US" sz="2400" dirty="0"/>
              <a:t>number.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13</a:t>
            </a:r>
          </a:p>
          <a:p>
            <a:r>
              <a:rPr lang="en-US" sz="2400" dirty="0"/>
              <a:t>The difference between the opposite numbers is 7. The shapes</a:t>
            </a:r>
          </a:p>
          <a:p>
            <a:r>
              <a:rPr lang="en-US" sz="2400" dirty="0"/>
              <a:t>follow a 5, 6 , 7 difference pattern.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3       </a:t>
            </a:r>
          </a:p>
          <a:p>
            <a:r>
              <a:rPr lang="en-US" sz="2400" dirty="0"/>
              <a:t>3 and 5 add up to the 8 in the middle and 3 and 6 to 9.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20426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15</a:t>
            </a:r>
          </a:p>
          <a:p>
            <a:r>
              <a:rPr lang="en-US" sz="2400" dirty="0"/>
              <a:t>15 is the missing multiple of 3.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412676"/>
            <a:ext cx="9779357" cy="1160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3</a:t>
            </a:r>
          </a:p>
          <a:p>
            <a:r>
              <a:rPr lang="en-US" sz="2400" dirty="0"/>
              <a:t>3 times 3 is 9. In each row the 3rd number is the product of the</a:t>
            </a:r>
          </a:p>
          <a:p>
            <a:r>
              <a:rPr lang="en-US" sz="2400" dirty="0"/>
              <a:t>first 2 numbers.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6 </a:t>
            </a:r>
          </a:p>
          <a:p>
            <a:r>
              <a:rPr lang="en-US" sz="2400" dirty="0"/>
              <a:t>6 completes the 4 to 8 range.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1"/>
            <a:ext cx="9779357" cy="1160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Z       </a:t>
            </a:r>
          </a:p>
          <a:p>
            <a:r>
              <a:rPr lang="en-US" sz="2400" dirty="0"/>
              <a:t>There are 2 sequences, one up and one decreasing. The first cell is Z </a:t>
            </a:r>
          </a:p>
          <a:p>
            <a:r>
              <a:rPr lang="en-US" sz="2400" dirty="0"/>
              <a:t>and every other 2nd cell are part of the decreasing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5FE765-EE70-432A-B5D1-9240B66B2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6" y="1868499"/>
            <a:ext cx="4839727" cy="47122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D3214C-DA68-485E-AD5B-BE92039B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504EF0-4572-4E28-A559-E6BAB83D0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57" y="1667778"/>
            <a:ext cx="2465042" cy="4941496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7C92D3F-4E39-4765-A808-981402CE4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B343A-04CD-4909-9CB3-36B430CB5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3" y="2179337"/>
            <a:ext cx="10247290" cy="343444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184FD0C-5F74-4B64-B97A-F903E5910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83418" y="887117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C1F5C1-1452-4740-B601-2CBD20904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6" y="1571828"/>
            <a:ext cx="10105623" cy="445279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AC25837-B750-4DFA-9BA5-161265C69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79631" y="858555"/>
            <a:ext cx="56327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917056-0666-48D5-BCD2-79F9E00E2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694" y="1936088"/>
            <a:ext cx="3405153" cy="477162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44FAEB-1F44-4495-9194-4D80FC5A5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8920F0-B944-4016-8588-E5818A152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1910330"/>
            <a:ext cx="3870471" cy="479738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5C9883-65DF-4D3D-B96E-D20BC9F7D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1D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524000" y="899554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82FD25-E8D8-4A45-887D-B9544F19E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1" y="2298874"/>
            <a:ext cx="10170017" cy="31225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843E6E-E820-4CC1-B479-9C115BF2F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671</Words>
  <Application>Microsoft Office PowerPoint</Application>
  <PresentationFormat>Widescreen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33</cp:revision>
  <dcterms:created xsi:type="dcterms:W3CDTF">2019-10-03T12:52:01Z</dcterms:created>
  <dcterms:modified xsi:type="dcterms:W3CDTF">2019-10-31T11:52:28Z</dcterms:modified>
  <cp:contentStatus/>
</cp:coreProperties>
</file>