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8E3BC-C6CB-45F2-B9A4-FD29FBBA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D93D-B082-4093-948E-66118DBE484E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5B767-D6CB-402C-BE63-F50D6B0D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9959-1AF0-45C9-9067-548DA8BF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0868C-9469-45D3-815F-DEF0B4764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9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D332D-49E5-4198-9BAB-DCFBD576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B4D2D-0A83-4161-B43B-D811A6DDA615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C6B19-511F-4FE9-96E3-0CCC4B3D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22EC0-4786-424E-A9F8-9A68B2F7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299B-B1E5-4B33-833E-98A50C473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3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662AC-16F9-4B44-942B-C4AD15DB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B886-6600-488D-8EC9-94018C797EEC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7987E-887B-4772-BC08-5E492F2A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D0954-28EF-41AA-A695-B4A423AE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D9DA-BCEF-4F62-B438-DB5E4B0A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5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0B98-49BC-4FDB-9E96-16903B29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420C-7897-48D3-BD11-16352A9FF518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07B41-38E4-4254-9456-75F778B0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22B59-9B98-4CA2-B427-0DF28D8A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1398-47FF-405A-9640-EA88C450A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9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C303A-2BA0-45F7-8342-B02A0EE6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A576F-74F1-47CA-AA42-B7449A008AAF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4621F-2EFF-4A87-930E-7D1FBC16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98CDC-3B3F-4DDB-8A2C-04FBC034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0A98E-712D-4747-8843-36DE5120D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0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96D227-D54D-4129-B1A6-85F52101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520D9-6302-456A-BDF7-7D787955A4F7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8D62EE-1FF0-4735-91F3-1CC3A583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965139-240A-4827-B5B1-D4DFA58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95DCA-5615-4C03-B768-2B548B643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1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6D7304-2F01-47DC-8887-89941588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1EF9-B51E-4B8C-A24A-965B9BB61870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4931F-9258-4D7D-A6BA-E5D51454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B07330-1701-4D79-A9E3-16CB97AC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56502-B4C1-4AE8-A838-0CABF0914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DE113FB-0289-44BB-8E5E-8C9D634E1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3A57-CC0E-449B-A1E5-897713C9ADFC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EA55A0-310A-429E-9DFA-88ECFD30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D66E50-105E-4CD0-943F-571481F3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5AAC5-B858-430D-8A92-06C0EFC73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59F175-B723-4DDB-A462-CA5CA9C1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9BC6-EE7B-4E7E-B107-8F02AA421E1A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5CD0E4-8FF6-4226-967B-0193F8BE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0461A5-1BC3-4F25-B11F-DFF5FC59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9EF8-2E4C-43B2-8F37-66B1682EC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5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196E49-9AB4-4C01-95AE-82B4B7CC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E700C-E0B5-4D34-9B4F-3476BD2A2C74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A1C27A-6D49-4C25-8E71-3D15F0FA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D7549-01D5-4BFC-8B3F-77DD1F23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9063-C8CB-4885-9702-1FA581749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5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2629CD-F120-467E-9B42-A5FE10D2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6CA0-DCB9-4D9F-B85B-DAACFD7DC1D8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DAFA47-146B-4972-BF34-60528EA4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050DB0-B888-4AAA-A809-DD742BC46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BC83C-2B78-4F4D-9259-F49B5417D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6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32571AA-59FF-4942-847D-3D4C8DFFA6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4C16577-D05D-4F3B-8F4F-870D8F874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3A41F-FC3F-418A-A379-D8F62C61E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0C03B7-7AF7-440B-B1FA-C7ED4612A849}" type="datetimeFigureOut">
              <a:rPr lang="en-US"/>
              <a:pPr>
                <a:defRPr/>
              </a:pPr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DB8FF-6590-4F7B-B427-DF21744D8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BADBE-7CE1-49B3-A87E-37018DAED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5CC3A5-DE06-453D-B081-9FA6AE913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>
            <a:extLst>
              <a:ext uri="{FF2B5EF4-FFF2-40B4-BE49-F238E27FC236}">
                <a16:creationId xmlns:a16="http://schemas.microsoft.com/office/drawing/2014/main" id="{CEA0E84D-E237-4F6A-A586-ECA0D1930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119030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7DA445D-A678-448E-AB92-F0E8C687E6A4}"/>
              </a:ext>
            </a:extLst>
          </p:cNvPr>
          <p:cNvSpPr txBox="1"/>
          <p:nvPr/>
        </p:nvSpPr>
        <p:spPr>
          <a:xfrm>
            <a:off x="4832350" y="5461000"/>
            <a:ext cx="25273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chemeClr val="bg2">
                    <a:lumMod val="25000"/>
                  </a:schemeClr>
                </a:solidFill>
                <a:latin typeface="+mn-lt"/>
              </a:rPr>
              <a:t>Level 1C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2052" name="TextBox 37">
            <a:extLst>
              <a:ext uri="{FF2B5EF4-FFF2-40B4-BE49-F238E27FC236}">
                <a16:creationId xmlns:a16="http://schemas.microsoft.com/office/drawing/2014/main" id="{6F349D1A-9EE3-4D0C-AF02-5DBF180F3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450" y="2554288"/>
            <a:ext cx="62611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000">
                <a:solidFill>
                  <a:srgbClr val="002060"/>
                </a:solidFill>
              </a:rPr>
              <a:t>IQ puzzles and brain teasers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>
            <a:extLst>
              <a:ext uri="{FF2B5EF4-FFF2-40B4-BE49-F238E27FC236}">
                <a16:creationId xmlns:a16="http://schemas.microsoft.com/office/drawing/2014/main" id="{1667F5FE-A6FA-4529-B626-CBA88CF5B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47B39F-3EA9-4018-A81A-539840D4805B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B2AE02-C41E-4D3E-A336-0FF294640F59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FAFEA5-CE04-4BFB-93DD-DB2C73EA9601}"/>
              </a:ext>
            </a:extLst>
          </p:cNvPr>
          <p:cNvSpPr txBox="1">
            <a:spLocks/>
          </p:cNvSpPr>
          <p:nvPr/>
        </p:nvSpPr>
        <p:spPr>
          <a:xfrm>
            <a:off x="3013075" y="790575"/>
            <a:ext cx="6503988" cy="8731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5CC588-CB9C-4C62-B648-E40D710A59B8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09C3042-59E2-41D5-96AB-35F1E833D132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1127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A3B8B5D0-8428-469A-9D17-102E9DB3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A14B04-AFD2-48A1-9203-110BD94C3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">
            <a:extLst>
              <a:ext uri="{FF2B5EF4-FFF2-40B4-BE49-F238E27FC236}">
                <a16:creationId xmlns:a16="http://schemas.microsoft.com/office/drawing/2014/main" id="{B48CD1E2-4862-46C8-BD81-84B8C34F6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2176463"/>
            <a:ext cx="986155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C32235-237F-4B45-9679-579BFDE35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>
            <a:extLst>
              <a:ext uri="{FF2B5EF4-FFF2-40B4-BE49-F238E27FC236}">
                <a16:creationId xmlns:a16="http://schemas.microsoft.com/office/drawing/2014/main" id="{4760AD0A-3F92-4196-83A3-2953F461C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396CC5-38AB-4FB3-8E8B-6C7096A6FBB7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28842D-B5CB-4448-8D8B-683BAFC56943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9BCC1A-C404-4C72-B21A-EADA6B49FBDD}"/>
              </a:ext>
            </a:extLst>
          </p:cNvPr>
          <p:cNvSpPr txBox="1">
            <a:spLocks/>
          </p:cNvSpPr>
          <p:nvPr/>
        </p:nvSpPr>
        <p:spPr>
          <a:xfrm>
            <a:off x="3121025" y="908050"/>
            <a:ext cx="5949950" cy="690563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F895F1F-017A-4DE8-A4EC-1E86229CBAF5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30F3A5A-8B9D-4011-A8C5-30BF7ECD6A81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12296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3F1AA4BA-D3C6-4113-B7FC-19325628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48CB49-49E5-43C7-80C1-F47B80E12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">
            <a:extLst>
              <a:ext uri="{FF2B5EF4-FFF2-40B4-BE49-F238E27FC236}">
                <a16:creationId xmlns:a16="http://schemas.microsoft.com/office/drawing/2014/main" id="{760E00CD-1B1E-40FC-BE81-87055CC41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144713"/>
            <a:ext cx="1087755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C61B6FB-A69E-4565-9A6E-A2FA280F1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>
            <a:extLst>
              <a:ext uri="{FF2B5EF4-FFF2-40B4-BE49-F238E27FC236}">
                <a16:creationId xmlns:a16="http://schemas.microsoft.com/office/drawing/2014/main" id="{202D3CBC-D6CB-4714-9B6A-0988E08E6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D5D267-F37E-4C66-976B-5D30ED7AFF50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764E50-D64A-4FC9-A60C-E5AF11E4B5B4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69D872-7255-470E-A393-7F0D4F2A04FE}"/>
              </a:ext>
            </a:extLst>
          </p:cNvPr>
          <p:cNvSpPr txBox="1">
            <a:spLocks/>
          </p:cNvSpPr>
          <p:nvPr/>
        </p:nvSpPr>
        <p:spPr>
          <a:xfrm>
            <a:off x="3219450" y="695325"/>
            <a:ext cx="6865938" cy="874713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EB6ABE1-60F8-49BA-A963-BDF342A523D7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C56776D-77B5-4A19-9AA6-9509A99EBC47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13320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3E34120-619F-4AD1-A03B-8422D7A11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F61BF2-2A21-4B6F-B1AE-EF23890E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>
            <a:extLst>
              <a:ext uri="{FF2B5EF4-FFF2-40B4-BE49-F238E27FC236}">
                <a16:creationId xmlns:a16="http://schemas.microsoft.com/office/drawing/2014/main" id="{469B0650-3665-4596-997F-0C1C783AB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598613"/>
            <a:ext cx="4911725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A8E6DD9-6ECD-4F9F-8FF0-9D5557DEC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>
            <a:extLst>
              <a:ext uri="{FF2B5EF4-FFF2-40B4-BE49-F238E27FC236}">
                <a16:creationId xmlns:a16="http://schemas.microsoft.com/office/drawing/2014/main" id="{8B6EBAB2-9EE3-4BB0-9861-1E207FCA6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52BD0-789B-4A59-B33D-5B50A063DEF0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5B4BBD-1D99-4397-AEFC-A98B3AB784BE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1849A98-5566-4329-86C9-14CEAE2D1F3F}"/>
              </a:ext>
            </a:extLst>
          </p:cNvPr>
          <p:cNvSpPr txBox="1">
            <a:spLocks/>
          </p:cNvSpPr>
          <p:nvPr/>
        </p:nvSpPr>
        <p:spPr>
          <a:xfrm>
            <a:off x="2987675" y="725488"/>
            <a:ext cx="6870700" cy="8731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5D25E6F-97A4-4805-9CBE-3A58BA491D69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A0C6A8F-DB30-4618-ABC5-CFBAFCDD91DC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14344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DDF2E30E-8BE0-4354-BAD1-74DD06BC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7063E2-5A9B-4EF9-AADE-438CA0437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>
            <a:extLst>
              <a:ext uri="{FF2B5EF4-FFF2-40B4-BE49-F238E27FC236}">
                <a16:creationId xmlns:a16="http://schemas.microsoft.com/office/drawing/2014/main" id="{FC369FA0-F1CA-4EC5-B3FD-CEBE0C5BB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1720850"/>
            <a:ext cx="489585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4B95F3F-85E1-4ACB-A52A-768DDF6D8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>
            <a:extLst>
              <a:ext uri="{FF2B5EF4-FFF2-40B4-BE49-F238E27FC236}">
                <a16:creationId xmlns:a16="http://schemas.microsoft.com/office/drawing/2014/main" id="{9F91FCEE-A053-4E21-AC64-824AA7665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B429DE-AE53-40FA-8497-36453BA0B300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A5E924-FFE6-429A-AA5C-82A0BC76950B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5DB974-2E9D-4A29-9E2C-147B5AB47384}"/>
              </a:ext>
            </a:extLst>
          </p:cNvPr>
          <p:cNvSpPr txBox="1">
            <a:spLocks/>
          </p:cNvSpPr>
          <p:nvPr/>
        </p:nvSpPr>
        <p:spPr>
          <a:xfrm>
            <a:off x="2784475" y="760413"/>
            <a:ext cx="7724775" cy="874712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What is the correct option 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3D5DC30-0AFF-4681-8DBF-4C3CAAF584FD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C81D1BA-E043-4361-92B0-7A6005456A22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15368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65ACA17A-11C7-4DB8-84FA-1876211D3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E2715B-B461-4555-A078-61C41EAF8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A11CB1F-0A88-4A1C-8125-C9C2721E1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>
            <a:extLst>
              <a:ext uri="{FF2B5EF4-FFF2-40B4-BE49-F238E27FC236}">
                <a16:creationId xmlns:a16="http://schemas.microsoft.com/office/drawing/2014/main" id="{FEDE6B70-BC4E-4863-89D6-171CBF723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635125"/>
            <a:ext cx="9693275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>
            <a:extLst>
              <a:ext uri="{FF2B5EF4-FFF2-40B4-BE49-F238E27FC236}">
                <a16:creationId xmlns:a16="http://schemas.microsoft.com/office/drawing/2014/main" id="{3A0ED329-5BD8-4EBE-8EAB-8D96F829E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732736-2D31-47C1-8BBA-2BB24774A8C9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DBF97E-ECCA-4D95-8E04-78CA549469F8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4182C7-DE12-4E3A-BB52-E761E890751C}"/>
              </a:ext>
            </a:extLst>
          </p:cNvPr>
          <p:cNvSpPr txBox="1">
            <a:spLocks/>
          </p:cNvSpPr>
          <p:nvPr/>
        </p:nvSpPr>
        <p:spPr>
          <a:xfrm>
            <a:off x="2495550" y="830263"/>
            <a:ext cx="7308850" cy="8731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FAFABD3-9891-460E-897E-FC445B024692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AA9D80A-C462-4BF5-A59E-317C6B9A5D33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1639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4B443C2B-5F39-436E-9115-3C54FC64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E4A3710-C460-4277-A34B-E1BBA8F53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">
            <a:extLst>
              <a:ext uri="{FF2B5EF4-FFF2-40B4-BE49-F238E27FC236}">
                <a16:creationId xmlns:a16="http://schemas.microsoft.com/office/drawing/2014/main" id="{0035D2AF-C1AD-4B25-84E8-679AD37C9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63" y="1984375"/>
            <a:ext cx="53594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16D579-5344-4BC3-BA06-320BB316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2">
            <a:extLst>
              <a:ext uri="{FF2B5EF4-FFF2-40B4-BE49-F238E27FC236}">
                <a16:creationId xmlns:a16="http://schemas.microsoft.com/office/drawing/2014/main" id="{C2A820C8-B56B-44A9-9B0B-048276A28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B0D11-2870-4414-A971-56B6762F36E3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72319B9-C264-4375-9038-73163C0DD9EB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C55DDDA-EE35-4564-BA46-DF5ED53C390B}"/>
              </a:ext>
            </a:extLst>
          </p:cNvPr>
          <p:cNvSpPr txBox="1">
            <a:spLocks/>
          </p:cNvSpPr>
          <p:nvPr/>
        </p:nvSpPr>
        <p:spPr>
          <a:xfrm>
            <a:off x="3333750" y="887413"/>
            <a:ext cx="5937250" cy="8731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44E1A6C-FE72-4CFF-A277-3D94E705851D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857E16D-6CC5-4EDE-89E9-03AE5BA9E2DE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17416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048B42AF-2D82-43D3-8DB8-11F0EE478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5BD55E-9EA7-4CD0-837D-17CD4187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">
            <a:extLst>
              <a:ext uri="{FF2B5EF4-FFF2-40B4-BE49-F238E27FC236}">
                <a16:creationId xmlns:a16="http://schemas.microsoft.com/office/drawing/2014/main" id="{C0863D6D-9F89-4A38-84B2-8BB13936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009775"/>
            <a:ext cx="44926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7088475-2D66-4146-B974-605B35C0B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">
            <a:extLst>
              <a:ext uri="{FF2B5EF4-FFF2-40B4-BE49-F238E27FC236}">
                <a16:creationId xmlns:a16="http://schemas.microsoft.com/office/drawing/2014/main" id="{F6CCDFA1-3FBA-4742-8801-6ABD7DD9C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2CA9C1-F5EE-45C4-85A5-308E1250AF8E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1FC503-4A94-4490-A98E-A35986A002AC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728457-A082-4300-A4B8-E07E856678F8}"/>
              </a:ext>
            </a:extLst>
          </p:cNvPr>
          <p:cNvSpPr txBox="1">
            <a:spLocks/>
          </p:cNvSpPr>
          <p:nvPr/>
        </p:nvSpPr>
        <p:spPr>
          <a:xfrm>
            <a:off x="3192463" y="790575"/>
            <a:ext cx="5807075" cy="873125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F4167F9-B5E4-47F9-B873-A87F48F6B6BD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AA8B146-AEC3-438B-BFDF-5BF306FD4BBA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18440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7B782366-AEE4-4B7B-ACCA-45AF49631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DF471A-1E62-49F3-B4B1-987D9039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">
            <a:extLst>
              <a:ext uri="{FF2B5EF4-FFF2-40B4-BE49-F238E27FC236}">
                <a16:creationId xmlns:a16="http://schemas.microsoft.com/office/drawing/2014/main" id="{835DDC1C-71D5-40BE-B693-968E0443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305050"/>
            <a:ext cx="1047908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5E4FDE6-AAF3-42BB-9E8D-4A452EB9A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>
            <a:extLst>
              <a:ext uri="{FF2B5EF4-FFF2-40B4-BE49-F238E27FC236}">
                <a16:creationId xmlns:a16="http://schemas.microsoft.com/office/drawing/2014/main" id="{8C681B8A-D2F3-4978-A5B5-10FAC39C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A2528B-05A7-4825-83A7-68E5CE4FE727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E639A00-D84D-45A1-AD3A-EEC3B9479EE0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58D0F9-AC8F-4324-8510-2605158C5DE4}"/>
              </a:ext>
            </a:extLst>
          </p:cNvPr>
          <p:cNvSpPr txBox="1">
            <a:spLocks/>
          </p:cNvSpPr>
          <p:nvPr/>
        </p:nvSpPr>
        <p:spPr>
          <a:xfrm>
            <a:off x="3127375" y="900113"/>
            <a:ext cx="5937250" cy="8731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B244F8F-4234-40CB-9D2F-191B275F58A7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EE2D301-184B-4F77-B835-C01B8C896513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19464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8C04A48E-49A5-4A7D-B4E7-D72E8C71A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EF8436-CE65-42D8-962C-8309B6683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">
            <a:extLst>
              <a:ext uri="{FF2B5EF4-FFF2-40B4-BE49-F238E27FC236}">
                <a16:creationId xmlns:a16="http://schemas.microsoft.com/office/drawing/2014/main" id="{F76AEF8F-031F-46F7-B53B-19EDF6E1B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308225"/>
            <a:ext cx="10247313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9D95E0-DC0D-47E5-BA6F-55EAED7BA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title 2">
            <a:extLst>
              <a:ext uri="{FF2B5EF4-FFF2-40B4-BE49-F238E27FC236}">
                <a16:creationId xmlns:a16="http://schemas.microsoft.com/office/drawing/2014/main" id="{C32AA775-887F-47F8-BCA1-E11D714AB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465BC9-7E7F-4F5B-979F-AAE22C708AF4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DFF8F1-5639-452E-9ADB-B184368A3559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5F0820-0744-4192-8F5A-98B18DF35E86}"/>
              </a:ext>
            </a:extLst>
          </p:cNvPr>
          <p:cNvSpPr txBox="1">
            <a:spLocks/>
          </p:cNvSpPr>
          <p:nvPr/>
        </p:nvSpPr>
        <p:spPr>
          <a:xfrm>
            <a:off x="2903538" y="1074738"/>
            <a:ext cx="6492875" cy="8731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AC0ACCD-73A5-44B0-8E19-2CD7B89B2FCB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15D0214-5BE0-4827-A297-A61D6F314462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20488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46D7D163-BA3C-47EF-91BC-FB7879396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03D84CA-F294-4AA1-9697-7D65E01BF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">
            <a:extLst>
              <a:ext uri="{FF2B5EF4-FFF2-40B4-BE49-F238E27FC236}">
                <a16:creationId xmlns:a16="http://schemas.microsoft.com/office/drawing/2014/main" id="{594ED228-95FB-414E-839C-D499659E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386013"/>
            <a:ext cx="1076325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94534A6-35F8-4481-AF9C-27A85E9A3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>
            <a:extLst>
              <a:ext uri="{FF2B5EF4-FFF2-40B4-BE49-F238E27FC236}">
                <a16:creationId xmlns:a16="http://schemas.microsoft.com/office/drawing/2014/main" id="{9584B035-0B89-4843-8372-A3188277D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2E4D5-D1C9-4754-9DE5-940E6785C1DB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773B2BA-5E4F-47A4-8B1E-DE5B39F6FC0A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D7D459-EDDD-4F84-BA7E-F11F6AF49E64}"/>
              </a:ext>
            </a:extLst>
          </p:cNvPr>
          <p:cNvSpPr txBox="1">
            <a:spLocks/>
          </p:cNvSpPr>
          <p:nvPr/>
        </p:nvSpPr>
        <p:spPr>
          <a:xfrm>
            <a:off x="3043238" y="769938"/>
            <a:ext cx="7413625" cy="874712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90341C7-784D-4D67-B79A-C9A49E88A269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08C17D-44CB-4781-8D75-62C5FFBEFE88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3080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AD538CB8-1FAD-49C8-A0A6-9CC39FEE0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D41398-A33F-43CD-9AFE-AB19DA362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">
            <a:extLst>
              <a:ext uri="{FF2B5EF4-FFF2-40B4-BE49-F238E27FC236}">
                <a16:creationId xmlns:a16="http://schemas.microsoft.com/office/drawing/2014/main" id="{216C2FD8-C5EB-4DEA-B151-55D99C8A5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000250"/>
            <a:ext cx="424815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F773BBB-1A23-4EFC-9108-6A8FAD410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itle 2">
            <a:extLst>
              <a:ext uri="{FF2B5EF4-FFF2-40B4-BE49-F238E27FC236}">
                <a16:creationId xmlns:a16="http://schemas.microsoft.com/office/drawing/2014/main" id="{CC22EB9F-7C1C-447F-B0D1-4B44498C2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7AD656-50B1-4153-8DEE-5720E6C3D121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02E7A1-1DE6-4FF5-BAD2-C8FDB475AE9B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19</a:t>
            </a:r>
          </a:p>
        </p:txBody>
      </p:sp>
      <p:sp>
        <p:nvSpPr>
          <p:cNvPr id="21509" name="Title 1">
            <a:extLst>
              <a:ext uri="{FF2B5EF4-FFF2-40B4-BE49-F238E27FC236}">
                <a16:creationId xmlns:a16="http://schemas.microsoft.com/office/drawing/2014/main" id="{866CF832-779B-4083-B59A-4D0BAF96D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830263"/>
            <a:ext cx="667067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Calibri Light" panose="020F0302020204030204" pitchFamily="34" charset="0"/>
              </a:rPr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8B660A4-7CD1-4CE4-AB3C-A2A59021D432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759572F-D6EB-4556-8657-8DE083774587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2151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75C4EC3C-02FB-497D-8E91-F1033917B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C77ABD-0B1B-4634-A029-79A65FF93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">
            <a:extLst>
              <a:ext uri="{FF2B5EF4-FFF2-40B4-BE49-F238E27FC236}">
                <a16:creationId xmlns:a16="http://schemas.microsoft.com/office/drawing/2014/main" id="{994916F8-3779-4AE4-81E1-C9AD79C59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822450"/>
            <a:ext cx="516255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63C9CD5-8188-47D3-B5FA-20E0E2E14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itle 2">
            <a:extLst>
              <a:ext uri="{FF2B5EF4-FFF2-40B4-BE49-F238E27FC236}">
                <a16:creationId xmlns:a16="http://schemas.microsoft.com/office/drawing/2014/main" id="{C36FE047-625D-402A-A841-593D7A2ED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FD6A4-EB2D-463A-9929-99C0DBF5FD70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315C5E-08AD-4DB0-A4AB-CDF4F9F66081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DB9ED2-3163-471F-8457-5418CD10CD7B}"/>
              </a:ext>
            </a:extLst>
          </p:cNvPr>
          <p:cNvSpPr txBox="1">
            <a:spLocks/>
          </p:cNvSpPr>
          <p:nvPr/>
        </p:nvSpPr>
        <p:spPr>
          <a:xfrm>
            <a:off x="1984375" y="788988"/>
            <a:ext cx="7970838" cy="874712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Which letter is the odd one out?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4E60D72-4CE2-4B0B-9316-D3D6E5F22D25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44DD4B2-9CD7-4DC7-A0C1-F778D94EBA26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22536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A82BFC86-D7B4-49EB-A3BB-655C7264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D7FE35-F84E-4195-B3A9-7412FE750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">
            <a:extLst>
              <a:ext uri="{FF2B5EF4-FFF2-40B4-BE49-F238E27FC236}">
                <a16:creationId xmlns:a16="http://schemas.microsoft.com/office/drawing/2014/main" id="{2DF38D05-8793-42DE-8E71-BBF91E03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1808163"/>
            <a:ext cx="503237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C9F382C-D07B-4A56-B8BE-88D302F3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ubtitle 2">
            <a:extLst>
              <a:ext uri="{FF2B5EF4-FFF2-40B4-BE49-F238E27FC236}">
                <a16:creationId xmlns:a16="http://schemas.microsoft.com/office/drawing/2014/main" id="{38DE14E1-49BB-4059-8149-DBDE8FE7EF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43313" y="6489700"/>
            <a:ext cx="4465637" cy="444500"/>
          </a:xfrm>
        </p:spPr>
        <p:txBody>
          <a:bodyPr/>
          <a:lstStyle/>
          <a:p>
            <a:pPr eaLnBrk="1" hangingPunct="1"/>
            <a:r>
              <a:rPr lang="en-US" altLang="en-US" sz="1600" b="1"/>
              <a:t>Copyright: www.mathinenglish.com</a:t>
            </a:r>
          </a:p>
        </p:txBody>
      </p:sp>
      <p:sp>
        <p:nvSpPr>
          <p:cNvPr id="23555" name="Subtitle 2">
            <a:extLst>
              <a:ext uri="{FF2B5EF4-FFF2-40B4-BE49-F238E27FC236}">
                <a16:creationId xmlns:a16="http://schemas.microsoft.com/office/drawing/2014/main" id="{BA1F79BB-C629-4D1C-82B8-522E45AD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2775" y="6413500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5CAE3A-D656-4257-9AEC-E757401A1EEB}"/>
              </a:ext>
            </a:extLst>
          </p:cNvPr>
          <p:cNvSpPr/>
          <p:nvPr/>
        </p:nvSpPr>
        <p:spPr>
          <a:xfrm>
            <a:off x="515938" y="1031875"/>
            <a:ext cx="11126787" cy="5278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EC5F82-97EB-402B-A811-26490AFEBA2A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A8D279B-02AF-4E13-B5AA-19AC704A855D}"/>
              </a:ext>
            </a:extLst>
          </p:cNvPr>
          <p:cNvSpPr txBox="1">
            <a:spLocks/>
          </p:cNvSpPr>
          <p:nvPr/>
        </p:nvSpPr>
        <p:spPr>
          <a:xfrm>
            <a:off x="1201738" y="304800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0584139-CCC6-48D6-AF55-A8DEB9F823D1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3560" name="Rectangle 1">
            <a:extLst>
              <a:ext uri="{FF2B5EF4-FFF2-40B4-BE49-F238E27FC236}">
                <a16:creationId xmlns:a16="http://schemas.microsoft.com/office/drawing/2014/main" id="{4D8A0CCB-262A-49E6-9AEC-4316A1A2B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2828925"/>
            <a:ext cx="9779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2 :    E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Each row follows a decreasing pattern by 2. E minus 2 is a C.</a:t>
            </a:r>
          </a:p>
        </p:txBody>
      </p:sp>
      <p:sp>
        <p:nvSpPr>
          <p:cNvPr id="23561" name="Rectangle 17">
            <a:extLst>
              <a:ext uri="{FF2B5EF4-FFF2-40B4-BE49-F238E27FC236}">
                <a16:creationId xmlns:a16="http://schemas.microsoft.com/office/drawing/2014/main" id="{1288BE2F-0BF0-45BA-B285-0CC9B4984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3897313"/>
            <a:ext cx="9779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3 :    10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Multiply the number of sides of each shape by 2.</a:t>
            </a:r>
          </a:p>
        </p:txBody>
      </p:sp>
      <p:sp>
        <p:nvSpPr>
          <p:cNvPr id="23562" name="Rectangle 18">
            <a:extLst>
              <a:ext uri="{FF2B5EF4-FFF2-40B4-BE49-F238E27FC236}">
                <a16:creationId xmlns:a16="http://schemas.microsoft.com/office/drawing/2014/main" id="{3A7DE7E5-166F-498F-9C99-87CA5C948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1422400"/>
            <a:ext cx="9779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1 :    12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The difference between 12 and 7 is 5, just as with all the other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combinations in the circle.</a:t>
            </a:r>
          </a:p>
        </p:txBody>
      </p:sp>
      <p:sp>
        <p:nvSpPr>
          <p:cNvPr id="23563" name="Rectangle 19">
            <a:extLst>
              <a:ext uri="{FF2B5EF4-FFF2-40B4-BE49-F238E27FC236}">
                <a16:creationId xmlns:a16="http://schemas.microsoft.com/office/drawing/2014/main" id="{58FEB54F-27A3-4F89-9667-987D5C5F3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4991100"/>
            <a:ext cx="977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4 :    34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The cell above 2 cells is the average of these 2 cells.</a:t>
            </a:r>
          </a:p>
        </p:txBody>
      </p:sp>
      <p:pic>
        <p:nvPicPr>
          <p:cNvPr id="23564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A8F90B7-C485-416B-8325-B69B1B973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5842000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ubtitle 2">
            <a:extLst>
              <a:ext uri="{FF2B5EF4-FFF2-40B4-BE49-F238E27FC236}">
                <a16:creationId xmlns:a16="http://schemas.microsoft.com/office/drawing/2014/main" id="{FF2A024A-2B50-4D03-B013-347499EB09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43313" y="6489700"/>
            <a:ext cx="4465637" cy="444500"/>
          </a:xfrm>
        </p:spPr>
        <p:txBody>
          <a:bodyPr/>
          <a:lstStyle/>
          <a:p>
            <a:pPr eaLnBrk="1" hangingPunct="1"/>
            <a:r>
              <a:rPr lang="en-US" altLang="en-US" sz="1600" b="1"/>
              <a:t>Copyright: www.mathinenglish.com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41976F47-2ACA-429B-ADF8-63F6B1FE1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2775" y="6413500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DEB286-2C26-413E-8CB7-0077F9281908}"/>
              </a:ext>
            </a:extLst>
          </p:cNvPr>
          <p:cNvSpPr/>
          <p:nvPr/>
        </p:nvSpPr>
        <p:spPr>
          <a:xfrm>
            <a:off x="515938" y="1031875"/>
            <a:ext cx="11126787" cy="5278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A6E0F0-9FA7-4E3D-AE06-6128B217396E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769CA3-A3AE-4E23-A362-BEE6BAD32495}"/>
              </a:ext>
            </a:extLst>
          </p:cNvPr>
          <p:cNvSpPr txBox="1">
            <a:spLocks/>
          </p:cNvSpPr>
          <p:nvPr/>
        </p:nvSpPr>
        <p:spPr>
          <a:xfrm>
            <a:off x="1201738" y="304800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ADE8C3D-7DB6-4B80-B818-B997391611A3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4584" name="Rectangle 1">
            <a:extLst>
              <a:ext uri="{FF2B5EF4-FFF2-40B4-BE49-F238E27FC236}">
                <a16:creationId xmlns:a16="http://schemas.microsoft.com/office/drawing/2014/main" id="{82962946-E8C6-4D54-BD37-C1437AB2F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2498725"/>
            <a:ext cx="97790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6 :    3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The cells in the top rows add up to 16. The cells in the 2 lower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rows to 10.</a:t>
            </a:r>
          </a:p>
        </p:txBody>
      </p:sp>
      <p:sp>
        <p:nvSpPr>
          <p:cNvPr id="24585" name="Rectangle 17">
            <a:extLst>
              <a:ext uri="{FF2B5EF4-FFF2-40B4-BE49-F238E27FC236}">
                <a16:creationId xmlns:a16="http://schemas.microsoft.com/office/drawing/2014/main" id="{D212DFC8-BDE1-4374-9433-8E17D02CA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3703638"/>
            <a:ext cx="9779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7 :    18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The sum of the 2 right cells in each square are equal to the sum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of the cells on the left. </a:t>
            </a:r>
          </a:p>
        </p:txBody>
      </p:sp>
      <p:sp>
        <p:nvSpPr>
          <p:cNvPr id="24586" name="Rectangle 18">
            <a:extLst>
              <a:ext uri="{FF2B5EF4-FFF2-40B4-BE49-F238E27FC236}">
                <a16:creationId xmlns:a16="http://schemas.microsoft.com/office/drawing/2014/main" id="{40DE8B4C-CCF6-4233-973E-0646D93D3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1243013"/>
            <a:ext cx="9779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5 :    B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The shaded areas of the circles alternate and the numbers have a 1 : 3 : 5 ratio.</a:t>
            </a:r>
          </a:p>
        </p:txBody>
      </p:sp>
      <p:sp>
        <p:nvSpPr>
          <p:cNvPr id="24587" name="Rectangle 19">
            <a:extLst>
              <a:ext uri="{FF2B5EF4-FFF2-40B4-BE49-F238E27FC236}">
                <a16:creationId xmlns:a16="http://schemas.microsoft.com/office/drawing/2014/main" id="{84B0070C-2460-4F86-A173-338D108A7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4973638"/>
            <a:ext cx="977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8 :    2 and 21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Similar to the Fibonacci sequence.</a:t>
            </a:r>
          </a:p>
        </p:txBody>
      </p:sp>
      <p:pic>
        <p:nvPicPr>
          <p:cNvPr id="2458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8023D8CF-5B19-4610-996C-14A7BAF32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5842000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ubtitle 2">
            <a:extLst>
              <a:ext uri="{FF2B5EF4-FFF2-40B4-BE49-F238E27FC236}">
                <a16:creationId xmlns:a16="http://schemas.microsoft.com/office/drawing/2014/main" id="{8B843E46-A9EA-4E59-A061-A35F1D504C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43313" y="6489700"/>
            <a:ext cx="4465637" cy="444500"/>
          </a:xfrm>
        </p:spPr>
        <p:txBody>
          <a:bodyPr/>
          <a:lstStyle/>
          <a:p>
            <a:pPr eaLnBrk="1" hangingPunct="1"/>
            <a:r>
              <a:rPr lang="en-US" altLang="en-US" sz="1600" b="1"/>
              <a:t>Copyright: www.mathinenglish.com</a:t>
            </a:r>
          </a:p>
        </p:txBody>
      </p:sp>
      <p:sp>
        <p:nvSpPr>
          <p:cNvPr id="25603" name="Subtitle 2">
            <a:extLst>
              <a:ext uri="{FF2B5EF4-FFF2-40B4-BE49-F238E27FC236}">
                <a16:creationId xmlns:a16="http://schemas.microsoft.com/office/drawing/2014/main" id="{4C8956CA-353D-402A-BF35-C1FCECF42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2775" y="6413500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26FE96-46B9-4987-829D-577DA2D5663C}"/>
              </a:ext>
            </a:extLst>
          </p:cNvPr>
          <p:cNvSpPr/>
          <p:nvPr/>
        </p:nvSpPr>
        <p:spPr>
          <a:xfrm>
            <a:off x="515938" y="1031875"/>
            <a:ext cx="11126787" cy="5278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9E7E4F-CA06-47CE-BAB9-510D4425CED0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EFEBFA-264C-4DD0-A557-07480969CDA8}"/>
              </a:ext>
            </a:extLst>
          </p:cNvPr>
          <p:cNvSpPr txBox="1">
            <a:spLocks/>
          </p:cNvSpPr>
          <p:nvPr/>
        </p:nvSpPr>
        <p:spPr>
          <a:xfrm>
            <a:off x="1201738" y="304800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C073F76-4D4F-4FAB-88D5-03C23632DE17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608" name="Rectangle 1">
            <a:extLst>
              <a:ext uri="{FF2B5EF4-FFF2-40B4-BE49-F238E27FC236}">
                <a16:creationId xmlns:a16="http://schemas.microsoft.com/office/drawing/2014/main" id="{0B38C18F-07BE-4901-A132-CEC8F9DB0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2622550"/>
            <a:ext cx="977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10 :     26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Fill in 26 and calculate.</a:t>
            </a:r>
          </a:p>
        </p:txBody>
      </p:sp>
      <p:sp>
        <p:nvSpPr>
          <p:cNvPr id="25609" name="Rectangle 17">
            <a:extLst>
              <a:ext uri="{FF2B5EF4-FFF2-40B4-BE49-F238E27FC236}">
                <a16:creationId xmlns:a16="http://schemas.microsoft.com/office/drawing/2014/main" id="{5815E73E-0D99-4890-AF4A-F00A550A8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3798888"/>
            <a:ext cx="9779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11 :      K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D plus G equal 11, or K.</a:t>
            </a:r>
          </a:p>
        </p:txBody>
      </p:sp>
      <p:sp>
        <p:nvSpPr>
          <p:cNvPr id="25610" name="Rectangle 18">
            <a:extLst>
              <a:ext uri="{FF2B5EF4-FFF2-40B4-BE49-F238E27FC236}">
                <a16:creationId xmlns:a16="http://schemas.microsoft.com/office/drawing/2014/main" id="{C785E8FD-CA68-492E-8935-A41ED5678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1444625"/>
            <a:ext cx="9779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  9 :     10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All numbers in the star add up to 50.</a:t>
            </a:r>
          </a:p>
        </p:txBody>
      </p:sp>
      <p:sp>
        <p:nvSpPr>
          <p:cNvPr id="25611" name="Rectangle 19">
            <a:extLst>
              <a:ext uri="{FF2B5EF4-FFF2-40B4-BE49-F238E27FC236}">
                <a16:creationId xmlns:a16="http://schemas.microsoft.com/office/drawing/2014/main" id="{DFFFCEDE-A7B6-46CD-84B8-28007E7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4976813"/>
            <a:ext cx="977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12 :     45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The middle cell is part of 2 patterns.Upwards + 10 and downwards -5.</a:t>
            </a:r>
          </a:p>
        </p:txBody>
      </p:sp>
      <p:pic>
        <p:nvPicPr>
          <p:cNvPr id="25612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9D7F2D4-37C0-4331-BFF4-FDFCE8A3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5842000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2">
            <a:extLst>
              <a:ext uri="{FF2B5EF4-FFF2-40B4-BE49-F238E27FC236}">
                <a16:creationId xmlns:a16="http://schemas.microsoft.com/office/drawing/2014/main" id="{4336D1DC-2ABA-46D7-992F-52C1E300F4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43313" y="6489700"/>
            <a:ext cx="4465637" cy="444500"/>
          </a:xfrm>
        </p:spPr>
        <p:txBody>
          <a:bodyPr/>
          <a:lstStyle/>
          <a:p>
            <a:pPr eaLnBrk="1" hangingPunct="1"/>
            <a:r>
              <a:rPr lang="en-US" altLang="en-US" sz="1600" b="1"/>
              <a:t>Copyright: www.mathinenglish.com</a:t>
            </a:r>
          </a:p>
        </p:txBody>
      </p:sp>
      <p:sp>
        <p:nvSpPr>
          <p:cNvPr id="26627" name="Subtitle 2">
            <a:extLst>
              <a:ext uri="{FF2B5EF4-FFF2-40B4-BE49-F238E27FC236}">
                <a16:creationId xmlns:a16="http://schemas.microsoft.com/office/drawing/2014/main" id="{03BB0E60-3FB7-48D9-B9F8-45BBCCD0A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2775" y="6413500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28A45-A277-4B26-9E55-72B9260DBFB6}"/>
              </a:ext>
            </a:extLst>
          </p:cNvPr>
          <p:cNvSpPr/>
          <p:nvPr/>
        </p:nvSpPr>
        <p:spPr>
          <a:xfrm>
            <a:off x="515938" y="1031875"/>
            <a:ext cx="11126787" cy="5278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631318-730F-4053-8F24-CFE22672C0DA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BCCD92-7CE6-4383-8535-B0407CD31654}"/>
              </a:ext>
            </a:extLst>
          </p:cNvPr>
          <p:cNvSpPr txBox="1">
            <a:spLocks/>
          </p:cNvSpPr>
          <p:nvPr/>
        </p:nvSpPr>
        <p:spPr>
          <a:xfrm>
            <a:off x="1201738" y="304800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6EFCE29-7357-4FAE-810C-FC80DA9B9367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6632" name="Rectangle 1">
            <a:extLst>
              <a:ext uri="{FF2B5EF4-FFF2-40B4-BE49-F238E27FC236}">
                <a16:creationId xmlns:a16="http://schemas.microsoft.com/office/drawing/2014/main" id="{7B73932A-8EAC-43CD-A530-96DB84FD0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2803525"/>
            <a:ext cx="9779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14 :    56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The digits 5 and 6 of 56 are the 2 cells on its left and right.</a:t>
            </a:r>
          </a:p>
        </p:txBody>
      </p:sp>
      <p:sp>
        <p:nvSpPr>
          <p:cNvPr id="26633" name="Rectangle 17">
            <a:extLst>
              <a:ext uri="{FF2B5EF4-FFF2-40B4-BE49-F238E27FC236}">
                <a16:creationId xmlns:a16="http://schemas.microsoft.com/office/drawing/2014/main" id="{811D1EFD-1E32-41F5-93B4-6320936A0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3857625"/>
            <a:ext cx="9779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15 :    H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C and H, and the pair G and D add up to 11, or K.</a:t>
            </a:r>
          </a:p>
        </p:txBody>
      </p:sp>
      <p:sp>
        <p:nvSpPr>
          <p:cNvPr id="26634" name="Rectangle 18">
            <a:extLst>
              <a:ext uri="{FF2B5EF4-FFF2-40B4-BE49-F238E27FC236}">
                <a16:creationId xmlns:a16="http://schemas.microsoft.com/office/drawing/2014/main" id="{F1D2DC09-DD82-422E-8596-C9296AD59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1379538"/>
            <a:ext cx="97790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13 :    B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Reflect the shapes in the next square and alternate between shaded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and non-shaded.</a:t>
            </a:r>
          </a:p>
        </p:txBody>
      </p:sp>
      <p:sp>
        <p:nvSpPr>
          <p:cNvPr id="26635" name="Rectangle 19">
            <a:extLst>
              <a:ext uri="{FF2B5EF4-FFF2-40B4-BE49-F238E27FC236}">
                <a16:creationId xmlns:a16="http://schemas.microsoft.com/office/drawing/2014/main" id="{B6717024-6833-45E8-B1AD-CE7123B14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4911725"/>
            <a:ext cx="977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16 :    20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Multiply 2 by 2 by 5.</a:t>
            </a:r>
          </a:p>
        </p:txBody>
      </p:sp>
      <p:pic>
        <p:nvPicPr>
          <p:cNvPr id="26636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58225546-390E-4A2F-9DE9-78D62F512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5842000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ubtitle 2">
            <a:extLst>
              <a:ext uri="{FF2B5EF4-FFF2-40B4-BE49-F238E27FC236}">
                <a16:creationId xmlns:a16="http://schemas.microsoft.com/office/drawing/2014/main" id="{CF6A3865-C802-4603-85FB-108D12CA28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643313" y="6489700"/>
            <a:ext cx="4465637" cy="444500"/>
          </a:xfrm>
        </p:spPr>
        <p:txBody>
          <a:bodyPr/>
          <a:lstStyle/>
          <a:p>
            <a:pPr eaLnBrk="1" hangingPunct="1"/>
            <a:r>
              <a:rPr lang="en-US" altLang="en-US" sz="1600" b="1"/>
              <a:t>Copyright: www.mathinenglish.com</a:t>
            </a:r>
          </a:p>
        </p:txBody>
      </p:sp>
      <p:sp>
        <p:nvSpPr>
          <p:cNvPr id="27651" name="Subtitle 2">
            <a:extLst>
              <a:ext uri="{FF2B5EF4-FFF2-40B4-BE49-F238E27FC236}">
                <a16:creationId xmlns:a16="http://schemas.microsoft.com/office/drawing/2014/main" id="{C0480F13-02CC-4C8F-BFF7-348E98CD3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2775" y="6413500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0E3064-A860-4AB0-99F0-D6CE90664940}"/>
              </a:ext>
            </a:extLst>
          </p:cNvPr>
          <p:cNvSpPr/>
          <p:nvPr/>
        </p:nvSpPr>
        <p:spPr>
          <a:xfrm>
            <a:off x="515938" y="1031875"/>
            <a:ext cx="11126787" cy="52784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F44428-3754-49FD-ABC7-093875B17617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14CEE6-181E-4B27-B79E-31394ACC2906}"/>
              </a:ext>
            </a:extLst>
          </p:cNvPr>
          <p:cNvSpPr txBox="1">
            <a:spLocks/>
          </p:cNvSpPr>
          <p:nvPr/>
        </p:nvSpPr>
        <p:spPr>
          <a:xfrm>
            <a:off x="1201738" y="304800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C095CEB-65DD-4B46-B531-3707755F1436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7656" name="Rectangle 1">
            <a:extLst>
              <a:ext uri="{FF2B5EF4-FFF2-40B4-BE49-F238E27FC236}">
                <a16:creationId xmlns:a16="http://schemas.microsoft.com/office/drawing/2014/main" id="{7FE4A90C-6AC8-426A-A584-EF98654A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2435225"/>
            <a:ext cx="9779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18 :   20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20 divided by 4 equals 5. Triangle pointing up multiply, triangle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pointing down divide.</a:t>
            </a:r>
          </a:p>
        </p:txBody>
      </p:sp>
      <p:sp>
        <p:nvSpPr>
          <p:cNvPr id="27657" name="Rectangle 17">
            <a:extLst>
              <a:ext uri="{FF2B5EF4-FFF2-40B4-BE49-F238E27FC236}">
                <a16:creationId xmlns:a16="http://schemas.microsoft.com/office/drawing/2014/main" id="{47347D74-3336-4DA3-8380-6F795AAC6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3673475"/>
            <a:ext cx="9779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19 :    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Basic subtraction. 86 minus 43 equals 43. </a:t>
            </a:r>
          </a:p>
        </p:txBody>
      </p:sp>
      <p:sp>
        <p:nvSpPr>
          <p:cNvPr id="27658" name="Rectangle 18">
            <a:extLst>
              <a:ext uri="{FF2B5EF4-FFF2-40B4-BE49-F238E27FC236}">
                <a16:creationId xmlns:a16="http://schemas.microsoft.com/office/drawing/2014/main" id="{0D7D7C0F-6843-4792-8835-B3BAE67EC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1346200"/>
            <a:ext cx="9779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17 :   A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The average of  the letter numbers of A and G is 4.</a:t>
            </a:r>
          </a:p>
        </p:txBody>
      </p:sp>
      <p:sp>
        <p:nvSpPr>
          <p:cNvPr id="27659" name="Rectangle 19">
            <a:extLst>
              <a:ext uri="{FF2B5EF4-FFF2-40B4-BE49-F238E27FC236}">
                <a16:creationId xmlns:a16="http://schemas.microsoft.com/office/drawing/2014/main" id="{D9747E2D-2FED-4B59-9967-CC847507F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4764088"/>
            <a:ext cx="97790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puzzle 20 :    A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/>
              <a:t>A is the only vowel..</a:t>
            </a:r>
          </a:p>
        </p:txBody>
      </p:sp>
      <p:pic>
        <p:nvPicPr>
          <p:cNvPr id="27660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5CCFA0F7-C8F1-4F4A-AB32-A19DE83D9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5842000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>
            <a:extLst>
              <a:ext uri="{FF2B5EF4-FFF2-40B4-BE49-F238E27FC236}">
                <a16:creationId xmlns:a16="http://schemas.microsoft.com/office/drawing/2014/main" id="{5EE2DCF0-E2A9-407F-BDC2-8C0CC49FC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445062-7AC8-4063-B2D1-2F412AB27650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6CF65B-2F21-4007-BBE7-FDABC4FD3921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E495F1-3E31-489B-84E6-A92569B031E3}"/>
              </a:ext>
            </a:extLst>
          </p:cNvPr>
          <p:cNvSpPr txBox="1">
            <a:spLocks/>
          </p:cNvSpPr>
          <p:nvPr/>
        </p:nvSpPr>
        <p:spPr>
          <a:xfrm>
            <a:off x="3219450" y="698500"/>
            <a:ext cx="8943975" cy="8731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6B312BC-C29A-4F53-A000-7AFD2C94FD86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26EADD6-3D96-48B1-8C16-F6F632139BCC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4104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4BD253CB-7395-4620-A036-10A73EAB0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B647026-5B42-4800-ADE7-874FFCECB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">
            <a:extLst>
              <a:ext uri="{FF2B5EF4-FFF2-40B4-BE49-F238E27FC236}">
                <a16:creationId xmlns:a16="http://schemas.microsoft.com/office/drawing/2014/main" id="{19D39212-639B-4DF3-BF47-2F92A4382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841500"/>
            <a:ext cx="4579938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1718DEA-6D9C-4995-93FA-E302CA2F3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>
            <a:extLst>
              <a:ext uri="{FF2B5EF4-FFF2-40B4-BE49-F238E27FC236}">
                <a16:creationId xmlns:a16="http://schemas.microsoft.com/office/drawing/2014/main" id="{F1171D5C-52DF-4A4C-874D-4E2947D5A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FF05BA-289D-427B-8A49-F6F943D28B84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F3B667-39AC-4799-B5EE-7FF42F8F5305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3</a:t>
            </a:r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2D3E0828-B1E2-480A-A98D-BECBD37B2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738188"/>
            <a:ext cx="68580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Calibri Light" panose="020F0302020204030204" pitchFamily="34" charset="0"/>
              </a:rPr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92C60B7-7F9F-4BC6-86E2-B74BBAE075FB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A6D4B73-9329-4BE0-9274-388F1EC61F71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5128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D299D510-484F-463C-AC79-9CC9466AE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7EA93A-625C-4D88-9868-D2695469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>
            <a:extLst>
              <a:ext uri="{FF2B5EF4-FFF2-40B4-BE49-F238E27FC236}">
                <a16:creationId xmlns:a16="http://schemas.microsoft.com/office/drawing/2014/main" id="{A13ECE75-A863-4BB2-B998-985EE22FE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217738"/>
            <a:ext cx="1019492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EDEB606-9935-4BA6-B8CB-4B598625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>
            <a:extLst>
              <a:ext uri="{FF2B5EF4-FFF2-40B4-BE49-F238E27FC236}">
                <a16:creationId xmlns:a16="http://schemas.microsoft.com/office/drawing/2014/main" id="{0A7EFA14-C284-4562-9EC2-ACEED41E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15BBCF-60D7-4D46-A55C-65AC37EFBD2D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C205CA-93E6-4B9E-B469-6DBBC58C4BE5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35B993B-DD7E-455A-81AB-6FC1C91AAD81}"/>
              </a:ext>
            </a:extLst>
          </p:cNvPr>
          <p:cNvSpPr txBox="1">
            <a:spLocks/>
          </p:cNvSpPr>
          <p:nvPr/>
        </p:nvSpPr>
        <p:spPr>
          <a:xfrm>
            <a:off x="2259013" y="887413"/>
            <a:ext cx="9144000" cy="8731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0BA70E7-ED3E-4E56-A22C-0CFED248DA16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645EFC2-BB2F-402A-A0F3-2FCBD5C458BC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615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601E15DF-CEF5-421C-9CDE-7F1824A91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9FDA76-B882-4F40-AACF-58829B622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">
            <a:extLst>
              <a:ext uri="{FF2B5EF4-FFF2-40B4-BE49-F238E27FC236}">
                <a16:creationId xmlns:a16="http://schemas.microsoft.com/office/drawing/2014/main" id="{4F3B0932-5893-4366-B971-6EFA489C2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184400"/>
            <a:ext cx="10879137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835E24F-8089-4763-8CF1-384430FC1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ubtitle 2">
            <a:extLst>
              <a:ext uri="{FF2B5EF4-FFF2-40B4-BE49-F238E27FC236}">
                <a16:creationId xmlns:a16="http://schemas.microsoft.com/office/drawing/2014/main" id="{0AA99925-B6A0-405B-A6B1-549167271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D2F28-964E-41C3-AA94-98A2D4DBF0FC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E7A7DA-0570-4EBF-A989-2EDF1EE48B5F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41D9E13-2C8F-4262-A7F5-D9EE60CCBC68}"/>
              </a:ext>
            </a:extLst>
          </p:cNvPr>
          <p:cNvSpPr txBox="1">
            <a:spLocks/>
          </p:cNvSpPr>
          <p:nvPr/>
        </p:nvSpPr>
        <p:spPr>
          <a:xfrm>
            <a:off x="3009900" y="844550"/>
            <a:ext cx="6867525" cy="73025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Which option is correct 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8A5B769-BAA6-4535-B329-7AB80802F643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A812E9D-E41C-4947-8D80-AD661D6B71EE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7176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279EA719-9194-4887-A9FB-8401B1E28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38EC84-E926-417F-B9B7-FE1B0D0C8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">
            <a:extLst>
              <a:ext uri="{FF2B5EF4-FFF2-40B4-BE49-F238E27FC236}">
                <a16:creationId xmlns:a16="http://schemas.microsoft.com/office/drawing/2014/main" id="{7D615840-17F6-455B-9DED-284D69271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731963"/>
            <a:ext cx="87915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BA97A6A-2CA0-492B-80C7-25F60172D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>
            <a:extLst>
              <a:ext uri="{FF2B5EF4-FFF2-40B4-BE49-F238E27FC236}">
                <a16:creationId xmlns:a16="http://schemas.microsoft.com/office/drawing/2014/main" id="{B718B463-3B1A-4103-9B28-A79D48C47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35BCCF-0FEC-4D9A-B392-D2C0F8011E4E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BA7E55-0C62-42F7-B78C-FAD1AC031BFD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82ED2D-0DC5-4009-A305-B42F89E51DF9}"/>
              </a:ext>
            </a:extLst>
          </p:cNvPr>
          <p:cNvSpPr txBox="1">
            <a:spLocks/>
          </p:cNvSpPr>
          <p:nvPr/>
        </p:nvSpPr>
        <p:spPr>
          <a:xfrm>
            <a:off x="2965450" y="698500"/>
            <a:ext cx="6629400" cy="873125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0395E39-E4C2-4E35-B04E-3A5F72E35C25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CB89B1A-CDA5-4FF7-9128-2B62B51FBEFF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8200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990F2A76-AC2C-4F4F-B1B2-3D335559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7E3B42-9DD3-4BAC-8214-53623906F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">
            <a:extLst>
              <a:ext uri="{FF2B5EF4-FFF2-40B4-BE49-F238E27FC236}">
                <a16:creationId xmlns:a16="http://schemas.microsoft.com/office/drawing/2014/main" id="{34FB0650-E0FB-4184-B168-30C20B1A5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820863"/>
            <a:ext cx="5006975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4F104E-7FB5-4B41-8C9F-8D3CA249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2">
            <a:extLst>
              <a:ext uri="{FF2B5EF4-FFF2-40B4-BE49-F238E27FC236}">
                <a16:creationId xmlns:a16="http://schemas.microsoft.com/office/drawing/2014/main" id="{66A56095-CC55-4DE2-B987-4AAA2ED7F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1EC75B-17D7-46D9-A9E1-ADD6531BBA8C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D73061-1782-406A-BEB7-6A40D4F8885B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14BAB3-74B9-48BC-9EB2-C74B4DC3A2B2}"/>
              </a:ext>
            </a:extLst>
          </p:cNvPr>
          <p:cNvSpPr txBox="1">
            <a:spLocks/>
          </p:cNvSpPr>
          <p:nvPr/>
        </p:nvSpPr>
        <p:spPr>
          <a:xfrm>
            <a:off x="3219450" y="919163"/>
            <a:ext cx="7659688" cy="581025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FD09CCC-523A-4F68-AAC3-31C56E7F64F2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D63387F-EA8E-40FD-B385-C38CBC2ABA46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9224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B12618E6-0B4D-453E-9DDF-66BE4011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172588E-2A8E-48DB-AD36-13A5890C2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">
            <a:extLst>
              <a:ext uri="{FF2B5EF4-FFF2-40B4-BE49-F238E27FC236}">
                <a16:creationId xmlns:a16="http://schemas.microsoft.com/office/drawing/2014/main" id="{8F306993-C9ED-49DE-9C30-02AAB51F9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1657350"/>
            <a:ext cx="57975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3CE501A-9D03-4BEB-9194-F9732E99F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2">
            <a:extLst>
              <a:ext uri="{FF2B5EF4-FFF2-40B4-BE49-F238E27FC236}">
                <a16:creationId xmlns:a16="http://schemas.microsoft.com/office/drawing/2014/main" id="{AC8859CA-A13C-4B8A-8056-5CB9A14EF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5738" y="346075"/>
            <a:ext cx="1419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Level 1C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FB625-6313-403D-B8C4-05A0D0CDA93D}"/>
              </a:ext>
            </a:extLst>
          </p:cNvPr>
          <p:cNvSpPr/>
          <p:nvPr/>
        </p:nvSpPr>
        <p:spPr>
          <a:xfrm>
            <a:off x="531813" y="249238"/>
            <a:ext cx="11128375" cy="581025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1B88E5-0BC4-42AB-A48E-F553C286C81A}"/>
              </a:ext>
            </a:extLst>
          </p:cNvPr>
          <p:cNvSpPr txBox="1">
            <a:spLocks/>
          </p:cNvSpPr>
          <p:nvPr/>
        </p:nvSpPr>
        <p:spPr>
          <a:xfrm>
            <a:off x="1312863" y="277813"/>
            <a:ext cx="9144000" cy="581025"/>
          </a:xfrm>
          <a:prstGeom prst="rect">
            <a:avLst/>
          </a:prstGeom>
        </p:spPr>
        <p:txBody>
          <a:bodyPr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F48A68-CACB-438D-9A9E-FAA01131C6A1}"/>
              </a:ext>
            </a:extLst>
          </p:cNvPr>
          <p:cNvSpPr txBox="1">
            <a:spLocks/>
          </p:cNvSpPr>
          <p:nvPr/>
        </p:nvSpPr>
        <p:spPr>
          <a:xfrm>
            <a:off x="1524000" y="900113"/>
            <a:ext cx="9144000" cy="873125"/>
          </a:xfrm>
          <a:prstGeom prst="rect">
            <a:avLst/>
          </a:prstGeom>
        </p:spPr>
        <p:txBody>
          <a:bodyPr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dirty="0"/>
              <a:t>Which number completes the pattern?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F7265CB-8885-45DD-B78A-2919BF44994E}"/>
              </a:ext>
            </a:extLst>
          </p:cNvPr>
          <p:cNvSpPr txBox="1">
            <a:spLocks/>
          </p:cNvSpPr>
          <p:nvPr/>
        </p:nvSpPr>
        <p:spPr>
          <a:xfrm>
            <a:off x="5600700" y="4457700"/>
            <a:ext cx="549275" cy="801688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C7535CD-A7D7-423B-9589-2FABD53270C0}"/>
              </a:ext>
            </a:extLst>
          </p:cNvPr>
          <p:cNvSpPr txBox="1">
            <a:spLocks/>
          </p:cNvSpPr>
          <p:nvPr/>
        </p:nvSpPr>
        <p:spPr>
          <a:xfrm>
            <a:off x="3219450" y="4484688"/>
            <a:ext cx="547688" cy="801687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en-US" sz="4000" dirty="0"/>
          </a:p>
        </p:txBody>
      </p:sp>
      <p:pic>
        <p:nvPicPr>
          <p:cNvPr id="10248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546D52B3-8433-403C-8A88-E45DBBE26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364288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C26CA4-7579-41A2-9613-68C2C0106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5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">
            <a:extLst>
              <a:ext uri="{FF2B5EF4-FFF2-40B4-BE49-F238E27FC236}">
                <a16:creationId xmlns:a16="http://schemas.microsoft.com/office/drawing/2014/main" id="{44AA9C1B-0B42-4989-AFC1-568002E4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686050"/>
            <a:ext cx="108775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40AF45D-4B72-4326-9B9E-EFBA4389B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0" y="6342063"/>
            <a:ext cx="1019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643</Words>
  <Application>Microsoft Office PowerPoint</Application>
  <PresentationFormat>Widescreen</PresentationFormat>
  <Paragraphs>122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34</cp:revision>
  <dcterms:created xsi:type="dcterms:W3CDTF">2019-10-03T12:52:01Z</dcterms:created>
  <dcterms:modified xsi:type="dcterms:W3CDTF">2019-10-07T04:47:23Z</dcterms:modified>
  <cp:contentStatus/>
</cp:coreProperties>
</file>