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30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97" r:id="rId22"/>
    <p:sldId id="279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itter" initials="EB" lastIdx="4" clrIdx="0">
    <p:extLst>
      <p:ext uri="{19B8F6BF-5375-455C-9EA6-DF929625EA0E}">
        <p15:presenceInfo xmlns:p15="http://schemas.microsoft.com/office/powerpoint/2012/main" userId="Erik Bi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831F-490A-4C92-8FFE-1D600C2E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607B1-DFBB-4215-8826-BC6E8B583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C9D2-C4D4-4F0F-BCC3-7865A13F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8861-825D-4620-8CBC-8A14101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7A5C-7A20-44BF-9A37-C54AFF9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EE7-F395-4B4C-8EE8-6FE8D0F5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49B27-BDE1-4CD3-BCAF-B62CFAC6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40B0-4D11-4C6D-A5F6-598EE47A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B1B0-E552-4AF1-B9ED-A3F36C53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3E15-6D05-4F65-89F6-EE38E84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89ED-59E9-4C3C-9F6D-3ED5326B7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AB043-A704-4B23-90B6-55660738D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A136-2D38-4736-9D15-801B4860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6F6A-7284-43F9-98BA-6AAB6D24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510F-4959-4DB0-8319-0775ED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03F-6CA1-4ECC-A54B-8A6315BE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F21-A7E7-4619-8221-F2E3A8AD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D61-B168-4A06-AFE9-CD9C1EE1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4B5A-EA77-40F0-8F17-D75B5B18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C774-BC46-4699-8B33-5A49DD99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9D21-5A98-4726-A1DA-0D8CEDE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2729-7601-4A88-8BE1-AAA5D2F2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663B-04F2-4C3B-BDF8-A35BED0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4279-6646-40BF-825D-34009EF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D918-9290-4B29-BE0E-E6D280DC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FC4A-1120-4BC0-BC8F-8A72E5A5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80FE-94DB-41E3-9331-F2B1307A3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14BF1-A39A-4B92-B367-3D4950B6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F792D-5D78-4954-AAA4-5D25CCD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27382-92F7-42EF-8737-90DBB94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2EF8-6535-48E1-81F9-C5A43962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E07-5948-4279-857E-F448DF84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49D03-C3DB-4218-AB1B-B69F6839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6635-D718-44B6-B0B7-B8AE554C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77DB1-48A7-498F-B648-A05A43144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1C7A9-99A3-405B-B7C5-244541DFB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386C5-0BEA-4EA0-9C35-1BB8F5A1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869B9-110C-441C-A747-72AA106F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7CE83-747B-4203-A5C8-044B0F5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5D78-38A6-4124-87C8-B0472D43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CB661-F284-425E-ACB2-D60A1A0A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5E501-F6ED-47C1-BB87-BD8EAE19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1A5EF-A362-47EF-85BF-9DAB2517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D4EFC-5B37-40B1-95C8-4290FFCF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065EF-9643-4058-81E2-815E1B08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7AB9-4F81-4CC2-8C7C-E68B150C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9561-431A-4463-9405-007C62E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5DAA-2452-4D5E-9755-5B217BED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CE0F-7858-47E1-990C-B9D887F3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2502B-5803-42EB-B7C7-9831B053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B2861-083E-4DDB-8F05-C17D632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85CB7-785D-4F85-BDD5-D9C7C5E1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AF01-4161-41EE-89BB-9C01C379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99E8B-0D2D-4996-9A75-10D66E1CD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A723B-B5C9-4AB7-9469-4D5D0823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4F4A-B278-4821-8ACE-A6A2C798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D3FF-F1CA-40B8-8246-FFAEB269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3F12-AC49-4DEB-8BB8-F0BF0929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28B15-4E1A-4098-BE1F-709CBA3C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D6DEF-8160-412C-8A89-54777CDA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7F84-BB42-4738-9870-E73FDDE00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6E86-8708-43B7-8C71-92692DFB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FDD5-F247-452B-9F56-2EBA55CF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3.jp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4.jp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5.jp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6.jp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7.jp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8.jp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9.jp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0.jp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1.jp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2.jp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3.jp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4.jp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6.jp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7.jp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8.jp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9.jp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0.jp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1.jp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2.jp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44EFCEA-C348-4D0A-837B-E350992F8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0"/>
            <a:ext cx="11901717" cy="25539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AAD8C9-C685-4FE7-AB98-CD2906FF4B86}"/>
              </a:ext>
            </a:extLst>
          </p:cNvPr>
          <p:cNvSpPr txBox="1"/>
          <p:nvPr/>
        </p:nvSpPr>
        <p:spPr>
          <a:xfrm>
            <a:off x="4832344" y="5461153"/>
            <a:ext cx="252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Level 1A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7A29BF-7CBD-4242-9433-E92DD481F473}"/>
              </a:ext>
            </a:extLst>
          </p:cNvPr>
          <p:cNvSpPr txBox="1"/>
          <p:nvPr/>
        </p:nvSpPr>
        <p:spPr>
          <a:xfrm>
            <a:off x="2966220" y="2553945"/>
            <a:ext cx="625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IQ puzzles and brain teasers</a:t>
            </a:r>
          </a:p>
        </p:txBody>
      </p:sp>
    </p:spTree>
    <p:extLst>
      <p:ext uri="{BB962C8B-B14F-4D97-AF65-F5344CB8AC3E}">
        <p14:creationId xmlns:p14="http://schemas.microsoft.com/office/powerpoint/2010/main" val="246503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87117"/>
            <a:ext cx="590982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C317CD-70F3-4595-8025-616F0276A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73" y="2047741"/>
            <a:ext cx="4738582" cy="4637513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BA136BA-3E8F-45C6-9312-88DAB604F7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0304" y="899554"/>
            <a:ext cx="595139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A9D99E-0724-4699-90F1-E679BE300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59" y="1957589"/>
            <a:ext cx="4645738" cy="4900411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7972720-A218-49F5-A191-BC69B4321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663104" y="899554"/>
            <a:ext cx="686579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4 numbers are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4B5A35-E0AA-4DD5-B955-6F52D6E0B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73" y="2010759"/>
            <a:ext cx="8663189" cy="4331595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A65E8D3-D2F0-419A-929C-5FC4822A89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376613" y="899554"/>
            <a:ext cx="54387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58AEC6-B69B-44B7-BFE7-221E938D5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9" y="2690419"/>
            <a:ext cx="10657670" cy="1879366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B9A572C-5854-40DC-8608-5388841447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33613" y="899554"/>
            <a:ext cx="77247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time on the 4</a:t>
            </a:r>
            <a:r>
              <a:rPr lang="en-US" sz="4400" baseline="30000" dirty="0"/>
              <a:t>th</a:t>
            </a:r>
            <a:r>
              <a:rPr lang="en-US" sz="4400" dirty="0"/>
              <a:t> clock?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8C87EE-2A02-4C52-8CA5-4D1C72B73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" y="2330470"/>
            <a:ext cx="11127347" cy="2955702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7EC899E-456B-4A44-896C-FCC9B92B83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06450" y="899554"/>
            <a:ext cx="5979101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610C04-0002-4F1E-9867-2631EDB7A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4" y="2024474"/>
            <a:ext cx="10879132" cy="3933972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6AFF88A-AD9F-4C71-8FF5-B5C9203AC3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7232" y="899554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FC1491-CB00-4D3F-8160-A508551409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258" y="1987603"/>
            <a:ext cx="4474804" cy="4720107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B676CAA-B906-41B7-B0B7-FDE9D3E887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376613" y="899554"/>
            <a:ext cx="54387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193141-8EFC-41E3-8E0B-843F3FC0E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53" y="1874995"/>
            <a:ext cx="3576446" cy="481025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D7AED5D-F82B-400C-BB23-22B0E48E29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7232" y="899554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EE9930-B101-4607-BC9D-51C1D2C4A8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" y="2400086"/>
            <a:ext cx="11127347" cy="2434107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425919D-A5B4-4DD4-82B5-DBD62B61E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86263" y="887117"/>
            <a:ext cx="539721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5F8978-B7B7-47C0-AB9D-913E966B9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20" y="1996225"/>
            <a:ext cx="4506159" cy="4861775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0AA4037-EBF1-4489-B1F5-F071F22578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821008" y="899554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Which domino completes this row 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219FA-7D66-4BD8-9713-4E38038CD0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56" y="1791959"/>
            <a:ext cx="7663823" cy="4550395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124A355-2C72-424B-873A-7D868DC2A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78741" y="899554"/>
            <a:ext cx="6034519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E9C167-DEE8-4A36-BD2C-7580AA6DC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99" y="1962418"/>
            <a:ext cx="4481941" cy="4552682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260E044-5BB0-42DC-A1A9-B0022B844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71813" y="899554"/>
            <a:ext cx="60483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shapes are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BD2CAF-155B-453A-994A-EA55E8C17A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2" y="2059656"/>
            <a:ext cx="9783651" cy="423667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C15E2C0-877F-4913-BA43-1736F3835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 to 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883850"/>
            <a:ext cx="9779357" cy="10055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 :    12      </a:t>
            </a:r>
          </a:p>
          <a:p>
            <a:r>
              <a:rPr lang="en-US" sz="2400" dirty="0"/>
              <a:t>The numbers 4 , 3 and 5 add up to 12.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937869"/>
            <a:ext cx="9779357" cy="10055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3 :    K       </a:t>
            </a:r>
          </a:p>
          <a:p>
            <a:r>
              <a:rPr lang="en-US" sz="2400" dirty="0"/>
              <a:t>The letter value increases by 2 each next cell.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21719"/>
            <a:ext cx="9779357" cy="14523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 :    C       </a:t>
            </a:r>
          </a:p>
          <a:p>
            <a:r>
              <a:rPr lang="en-US" sz="2400" dirty="0"/>
              <a:t>The dominoes follow a 0-2, 1-3, 2-4 pattern, with a  difference of 2 between the top and bottom.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91887"/>
            <a:ext cx="9779357" cy="10055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4 :    4       </a:t>
            </a:r>
          </a:p>
          <a:p>
            <a:r>
              <a:rPr lang="en-US" sz="2400" dirty="0"/>
              <a:t>The difference between  3 and 7.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5 to 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495828"/>
            <a:ext cx="9779357" cy="9140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6 :    8       </a:t>
            </a:r>
          </a:p>
          <a:p>
            <a:r>
              <a:rPr lang="en-US" sz="2400" dirty="0"/>
              <a:t>The average of 8 and 2 is equal to the middle number 5.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531380"/>
            <a:ext cx="9779357" cy="132036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7 :    5       </a:t>
            </a:r>
          </a:p>
          <a:p>
            <a:r>
              <a:rPr lang="en-US" sz="2400" dirty="0"/>
              <a:t>The difference between the numbers in the inner and outer ring is 12. This means that A must be 5.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41809"/>
            <a:ext cx="9779357" cy="9140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5 :    C       </a:t>
            </a:r>
          </a:p>
          <a:p>
            <a:r>
              <a:rPr lang="en-US" sz="2400" dirty="0"/>
              <a:t>The number of lines of each shape follows a +1 pattern.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73197"/>
            <a:ext cx="9779357" cy="9140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8 :    28    </a:t>
            </a:r>
          </a:p>
          <a:p>
            <a:r>
              <a:rPr lang="en-US" sz="2400" dirty="0"/>
              <a:t>The sequence follows a + 3, + 4, + 5, + 6 and + 7 pattern.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9 to 12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21851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10 :      3       </a:t>
            </a:r>
          </a:p>
          <a:p>
            <a:r>
              <a:rPr lang="en-US" sz="2400" dirty="0"/>
              <a:t>The difference between the opposite numbers is 7.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798980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11 :      B       </a:t>
            </a:r>
          </a:p>
          <a:p>
            <a:r>
              <a:rPr lang="en-US" sz="2400" dirty="0"/>
              <a:t>Fill in the numbers to check.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4472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  9 :    13       </a:t>
            </a:r>
          </a:p>
          <a:p>
            <a:r>
              <a:rPr lang="en-US" sz="2400" dirty="0"/>
              <a:t>The average of 13 + 5 is 9.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76110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12 :      Q       </a:t>
            </a:r>
          </a:p>
          <a:p>
            <a:r>
              <a:rPr lang="en-US" sz="2400" dirty="0"/>
              <a:t>Each letter number is 3 more than  the previous one.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13 to 16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47609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14 :    6       </a:t>
            </a:r>
          </a:p>
          <a:p>
            <a:r>
              <a:rPr lang="en-US" sz="2400" dirty="0"/>
              <a:t>6 is the difference between 8 and 2, 10 and 4.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24738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15 :    2       </a:t>
            </a:r>
          </a:p>
          <a:p>
            <a:r>
              <a:rPr lang="en-US" sz="2400" dirty="0"/>
              <a:t>All rows and columns add up to  15.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70480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13 :    9 o’ clock</a:t>
            </a:r>
          </a:p>
          <a:p>
            <a:r>
              <a:rPr lang="en-US" sz="2400" dirty="0"/>
              <a:t>Each clock shows a time of  90 minutes later than the one before.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5001868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16 :    Z       </a:t>
            </a:r>
          </a:p>
          <a:p>
            <a:r>
              <a:rPr lang="en-US" sz="2400" dirty="0"/>
              <a:t>W plus 3 is 26, or Z.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17 to 20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22732"/>
            <a:ext cx="9779357" cy="883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18 :    B       </a:t>
            </a:r>
          </a:p>
          <a:p>
            <a:r>
              <a:rPr lang="en-US" sz="2400" dirty="0"/>
              <a:t>B plus 8 makes 10.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699861"/>
            <a:ext cx="9779357" cy="883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19 :    8       </a:t>
            </a:r>
          </a:p>
          <a:p>
            <a:r>
              <a:rPr lang="en-US" sz="2400" dirty="0"/>
              <a:t>The first 2 cells in a row divided by 2 form the value of the 3rd cell.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345603"/>
            <a:ext cx="9779357" cy="883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17 :   13 </a:t>
            </a:r>
          </a:p>
          <a:p>
            <a:r>
              <a:rPr lang="en-US" sz="2400" dirty="0"/>
              <a:t>-3, -4, -5 and so on.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764251"/>
            <a:ext cx="9779357" cy="127594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20 :    C       </a:t>
            </a:r>
          </a:p>
          <a:p>
            <a:r>
              <a:rPr lang="en-US" sz="2400" dirty="0"/>
              <a:t>Each row contains a circle, square and triangle, with a 1 for row 1,</a:t>
            </a:r>
          </a:p>
          <a:p>
            <a:r>
              <a:rPr lang="en-US" sz="2400" dirty="0"/>
              <a:t>a 2 for row 2, etc. 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624012" y="993576"/>
            <a:ext cx="89439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Which number completes the sequence 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3579B6-6FC4-4C4F-81E1-01EECB1631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0" y="2296167"/>
            <a:ext cx="10567988" cy="3255317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87100D3-1EB0-4FEF-8080-139D106E5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024742" y="946690"/>
            <a:ext cx="10792475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letter in the sequence 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39F261-97D0-4C0F-8242-69A3121FD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32" y="2195306"/>
            <a:ext cx="4372786" cy="45801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1F50A-30C1-4A92-A297-72594F0971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59663" y="887115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676055-AC66-4E59-A9E5-6A13776BA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17" y="2121114"/>
            <a:ext cx="4514454" cy="4728484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7F7DEE5-BB57-47DD-ABBD-5FC1042C3B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79632" y="899554"/>
            <a:ext cx="56327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7C2EAE-E5C1-462D-A435-94BB017A0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7" y="1934800"/>
            <a:ext cx="10311685" cy="3843865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4D4B792-F222-4450-AA04-7071481535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79632" y="899554"/>
            <a:ext cx="56327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D27557-C150-43C7-B218-2FCB003BE8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70" y="1773416"/>
            <a:ext cx="3783746" cy="5043585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25459B1-4604-4347-875E-5D9C3473F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321195" y="899554"/>
            <a:ext cx="554961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value of A 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221DEC-49C6-46D6-BC76-2714B0B4F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8" y="2054358"/>
            <a:ext cx="4625000" cy="4526354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4853335-290C-4C85-82D3-7DC56A55E3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524000" y="899554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Which number completes the pattern?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B7633C-1A33-42B9-A935-DB8111219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" y="2341022"/>
            <a:ext cx="11127347" cy="2458945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37C6508-70D2-43A2-B260-DD42734CD1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642</Words>
  <Application>Microsoft Office PowerPoint</Application>
  <PresentationFormat>Widescreen</PresentationFormat>
  <Paragraphs>118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Bitter</dc:creator>
  <cp:lastModifiedBy>Erik Bitter</cp:lastModifiedBy>
  <cp:revision>23</cp:revision>
  <dcterms:created xsi:type="dcterms:W3CDTF">2019-10-03T12:52:01Z</dcterms:created>
  <dcterms:modified xsi:type="dcterms:W3CDTF">2019-10-31T11:54:24Z</dcterms:modified>
  <cp:contentStatus/>
</cp:coreProperties>
</file>